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0" r:id="rId2"/>
  </p:sldMasterIdLst>
  <p:notesMasterIdLst>
    <p:notesMasterId r:id="rId4"/>
  </p:notesMasterIdLst>
  <p:sldIdLst>
    <p:sldId id="267" r:id="rId3"/>
  </p:sldIdLst>
  <p:sldSz cx="30279975" cy="42808525"/>
  <p:notesSz cx="30279975" cy="42808525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Poppins" pitchFamily="2" charset="77"/>
      <p:regular r:id="rId11"/>
      <p:bold r:id="rId12"/>
      <p:italic r:id="rId13"/>
    </p:embeddedFont>
    <p:embeddedFont>
      <p:font typeface="Poppins Light" pitchFamily="2" charset="77"/>
      <p:regular r:id="rId14"/>
    </p:embeddedFont>
  </p:embeddedFontLst>
  <p:defaultTextStyle>
    <a:defPPr>
      <a:defRPr lang="de-DE"/>
    </a:defPPr>
    <a:lvl1pPr marL="0" algn="l" defTabSz="2087703">
      <a:defRPr sz="8200">
        <a:solidFill>
          <a:schemeClr val="tx1"/>
        </a:solidFill>
        <a:latin typeface="+mn-lt"/>
        <a:ea typeface="+mn-ea"/>
        <a:cs typeface="+mn-cs"/>
      </a:defRPr>
    </a:lvl1pPr>
    <a:lvl2pPr marL="2087703" algn="l" defTabSz="2087703">
      <a:defRPr sz="8200">
        <a:solidFill>
          <a:schemeClr val="tx1"/>
        </a:solidFill>
        <a:latin typeface="+mn-lt"/>
        <a:ea typeface="+mn-ea"/>
        <a:cs typeface="+mn-cs"/>
      </a:defRPr>
    </a:lvl2pPr>
    <a:lvl3pPr marL="4175406" algn="l" defTabSz="2087703">
      <a:defRPr sz="8200">
        <a:solidFill>
          <a:schemeClr val="tx1"/>
        </a:solidFill>
        <a:latin typeface="+mn-lt"/>
        <a:ea typeface="+mn-ea"/>
        <a:cs typeface="+mn-cs"/>
      </a:defRPr>
    </a:lvl3pPr>
    <a:lvl4pPr marL="6263106" algn="l" defTabSz="2087703">
      <a:defRPr sz="8200">
        <a:solidFill>
          <a:schemeClr val="tx1"/>
        </a:solidFill>
        <a:latin typeface="+mn-lt"/>
        <a:ea typeface="+mn-ea"/>
        <a:cs typeface="+mn-cs"/>
      </a:defRPr>
    </a:lvl4pPr>
    <a:lvl5pPr marL="8350805" algn="l" defTabSz="2087703">
      <a:defRPr sz="8200">
        <a:solidFill>
          <a:schemeClr val="tx1"/>
        </a:solidFill>
        <a:latin typeface="+mn-lt"/>
        <a:ea typeface="+mn-ea"/>
        <a:cs typeface="+mn-cs"/>
      </a:defRPr>
    </a:lvl5pPr>
    <a:lvl6pPr marL="10438505" algn="l" defTabSz="2087703">
      <a:defRPr sz="8200">
        <a:solidFill>
          <a:schemeClr val="tx1"/>
        </a:solidFill>
        <a:latin typeface="+mn-lt"/>
        <a:ea typeface="+mn-ea"/>
        <a:cs typeface="+mn-cs"/>
      </a:defRPr>
    </a:lvl6pPr>
    <a:lvl7pPr marL="12526208" algn="l" defTabSz="2087703">
      <a:defRPr sz="8200">
        <a:solidFill>
          <a:schemeClr val="tx1"/>
        </a:solidFill>
        <a:latin typeface="+mn-lt"/>
        <a:ea typeface="+mn-ea"/>
        <a:cs typeface="+mn-cs"/>
      </a:defRPr>
    </a:lvl7pPr>
    <a:lvl8pPr marL="14613911" algn="l" defTabSz="2087703">
      <a:defRPr sz="8200">
        <a:solidFill>
          <a:schemeClr val="tx1"/>
        </a:solidFill>
        <a:latin typeface="+mn-lt"/>
        <a:ea typeface="+mn-ea"/>
        <a:cs typeface="+mn-cs"/>
      </a:defRPr>
    </a:lvl8pPr>
    <a:lvl9pPr marL="16701614" algn="l" defTabSz="2087703">
      <a:defRPr sz="8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13" userDrawn="1">
          <p15:clr>
            <a:srgbClr val="A4A3A4"/>
          </p15:clr>
        </p15:guide>
        <p15:guide id="2" pos="7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3483" userDrawn="1">
          <p15:clr>
            <a:srgbClr val="A4A3A4"/>
          </p15:clr>
        </p15:guide>
        <p15:guide id="2" pos="95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C24"/>
    <a:srgbClr val="DA2F33"/>
    <a:srgbClr val="F80000"/>
    <a:srgbClr val="DC0337"/>
    <a:srgbClr val="FFDBDA"/>
    <a:srgbClr val="EC003C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77"/>
    <p:restoredTop sz="94763"/>
  </p:normalViewPr>
  <p:slideViewPr>
    <p:cSldViewPr>
      <p:cViewPr>
        <p:scale>
          <a:sx n="20" d="100"/>
          <a:sy n="20" d="100"/>
        </p:scale>
        <p:origin x="4088" y="424"/>
      </p:cViewPr>
      <p:guideLst>
        <p:guide orient="horz" pos="25413"/>
        <p:guide pos="73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22" d="100"/>
          <a:sy n="22" d="100"/>
        </p:scale>
        <p:origin x="4128" y="416"/>
      </p:cViewPr>
      <p:guideLst>
        <p:guide orient="horz" pos="13483"/>
        <p:guide pos="95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3120688" cy="2146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7151350" y="0"/>
            <a:ext cx="13122275" cy="2146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AC8DD-D19D-F44C-8610-C33AC66DBA80}" type="datetimeFigureOut">
              <a:rPr lang="en-CH" smtClean="0"/>
              <a:t>02.06.23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29825" y="5351463"/>
            <a:ext cx="10220325" cy="144478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027363" y="20600988"/>
            <a:ext cx="24225250" cy="168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0662225"/>
            <a:ext cx="13120688" cy="2146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7151350" y="40662225"/>
            <a:ext cx="13122275" cy="2146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03F85-F970-D24F-A881-5C237A8DB4F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8185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03F85-F970-D24F-A881-5C237A8DB4FD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86459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2270998" y="13298393"/>
            <a:ext cx="25737979" cy="91760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4541996" y="24258164"/>
            <a:ext cx="21195983" cy="109399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7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5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3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0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8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6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1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CH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1513998" y="39677166"/>
            <a:ext cx="7065328" cy="227915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5D4FE3-A8DF-A44A-A74A-7D18F91EC9F9}" type="datetimeFigureOut">
              <a:rPr lang="de-DE"/>
              <a:t>02.06.23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10345658" y="39677166"/>
            <a:ext cx="9588659" cy="227915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21700649" y="39677166"/>
            <a:ext cx="7065328" cy="227915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247D3F-49FB-8E47-B0DF-E08EC914A86E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3" userDrawn="1">
          <p15:clr>
            <a:srgbClr val="FBAE40"/>
          </p15:clr>
        </p15:guide>
        <p15:guide id="2" pos="953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513999" y="1714327"/>
            <a:ext cx="27251978" cy="713475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1513999" y="9988659"/>
            <a:ext cx="27251978" cy="28251646"/>
          </a:xfrm>
          <a:prstGeom prst="rect">
            <a:avLst/>
          </a:prstGeom>
        </p:spPr>
        <p:txBody>
          <a:bodyPr vert="eaVert"/>
          <a:lstStyle/>
          <a:p>
            <a:pPr lvl="0">
              <a:defRPr/>
            </a:pPr>
            <a:r>
              <a:rPr lang="de-CH"/>
              <a:t>Mastertextformat bearbeiten</a:t>
            </a:r>
            <a:endParaRPr/>
          </a:p>
          <a:p>
            <a:pPr lvl="1">
              <a:defRPr/>
            </a:pPr>
            <a:r>
              <a:rPr lang="de-CH"/>
              <a:t>Zweite Ebene</a:t>
            </a:r>
            <a:endParaRPr/>
          </a:p>
          <a:p>
            <a:pPr lvl="2">
              <a:defRPr/>
            </a:pPr>
            <a:r>
              <a:rPr lang="de-CH"/>
              <a:t>Dritte Ebene</a:t>
            </a:r>
            <a:endParaRPr/>
          </a:p>
          <a:p>
            <a:pPr lvl="3">
              <a:defRPr/>
            </a:pPr>
            <a:r>
              <a:rPr lang="de-CH"/>
              <a:t>Vierte Ebene</a:t>
            </a:r>
            <a:endParaRPr/>
          </a:p>
          <a:p>
            <a:pPr lvl="4">
              <a:defRPr/>
            </a:pPr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1513998" y="39677166"/>
            <a:ext cx="7065328" cy="227915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5D4FE3-A8DF-A44A-A74A-7D18F91EC9F9}" type="datetimeFigureOut">
              <a:rPr lang="de-DE"/>
              <a:t>02.06.23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10345658" y="39677166"/>
            <a:ext cx="9588659" cy="227915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21700649" y="39677166"/>
            <a:ext cx="7065328" cy="227915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247D3F-49FB-8E47-B0DF-E08EC914A86E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23051684" y="3200736"/>
            <a:ext cx="7154693" cy="68176539"/>
          </a:xfrm>
          <a:prstGeom prst="rect">
            <a:avLst/>
          </a:prstGeom>
        </p:spPr>
        <p:txBody>
          <a:bodyPr vert="eaVert"/>
          <a:lstStyle/>
          <a:p>
            <a:pPr>
              <a:defRPr/>
            </a:pPr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1587604" y="3200736"/>
            <a:ext cx="20959422" cy="68176539"/>
          </a:xfrm>
          <a:prstGeom prst="rect">
            <a:avLst/>
          </a:prstGeom>
        </p:spPr>
        <p:txBody>
          <a:bodyPr vert="eaVert"/>
          <a:lstStyle/>
          <a:p>
            <a:pPr lvl="0">
              <a:defRPr/>
            </a:pPr>
            <a:r>
              <a:rPr lang="de-CH"/>
              <a:t>Mastertextformat bearbeiten</a:t>
            </a:r>
            <a:endParaRPr/>
          </a:p>
          <a:p>
            <a:pPr lvl="1">
              <a:defRPr/>
            </a:pPr>
            <a:r>
              <a:rPr lang="de-CH"/>
              <a:t>Zweite Ebene</a:t>
            </a:r>
            <a:endParaRPr/>
          </a:p>
          <a:p>
            <a:pPr lvl="2">
              <a:defRPr/>
            </a:pPr>
            <a:r>
              <a:rPr lang="de-CH"/>
              <a:t>Dritte Ebene</a:t>
            </a:r>
            <a:endParaRPr/>
          </a:p>
          <a:p>
            <a:pPr lvl="3">
              <a:defRPr/>
            </a:pPr>
            <a:r>
              <a:rPr lang="de-CH"/>
              <a:t>Vierte Ebene</a:t>
            </a:r>
            <a:endParaRPr/>
          </a:p>
          <a:p>
            <a:pPr lvl="4">
              <a:defRPr/>
            </a:pPr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1513998" y="39677166"/>
            <a:ext cx="7065328" cy="227915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5D4FE3-A8DF-A44A-A74A-7D18F91EC9F9}" type="datetimeFigureOut">
              <a:rPr lang="de-DE"/>
              <a:t>02.06.23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10345658" y="39677166"/>
            <a:ext cx="9588659" cy="227915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21700649" y="39677166"/>
            <a:ext cx="7065328" cy="227915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247D3F-49FB-8E47-B0DF-E08EC914A86E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17195-E5C2-DDAE-621E-59A3853EF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4600" y="7005638"/>
            <a:ext cx="22710775" cy="149034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67C2B9-C6CB-E561-D441-9D9B0288E7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4600" y="22483763"/>
            <a:ext cx="22710775" cy="10336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AED8B-D262-B66A-DA92-D229A5E1F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6BEAF-EA90-EC4A-9107-797AB9886752}" type="datetimeFigureOut">
              <a:rPr lang="en-CH" smtClean="0"/>
              <a:t>02.06.23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94051-3BC4-1695-508C-863731F13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B70F5-9C26-58A6-701F-AEDBB80A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AA9E-A57E-7548-B42E-ADE52B7A0B6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68499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C4581-4F60-78DF-E327-FB0FAA452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FC17D-F8A2-4932-BBF4-5B871AC5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BB35D-5CE7-5968-B5B3-99F801A8D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6BEAF-EA90-EC4A-9107-797AB9886752}" type="datetimeFigureOut">
              <a:rPr lang="en-CH" smtClean="0"/>
              <a:t>02.06.23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A605B-53EB-49A3-3B83-7F7754CD5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6C688-24EA-DCD6-9C27-31257B567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AA9E-A57E-7548-B42E-ADE52B7A0B6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09937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A1CCC-BA16-E87F-9F1A-022A8FD09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338" y="10672763"/>
            <a:ext cx="26117550" cy="178069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D3299-D71B-0A3D-3C92-82153536C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5338" y="28648025"/>
            <a:ext cx="26117550" cy="93646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21DF0-3C97-1BC3-6A4A-EF3D14A75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6BEAF-EA90-EC4A-9107-797AB9886752}" type="datetimeFigureOut">
              <a:rPr lang="en-CH" smtClean="0"/>
              <a:t>02.06.23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121D7-03A9-C5C1-23DC-768F75BDB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7700D-9A2F-BE98-A6B1-0724E74D8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AA9E-A57E-7548-B42E-ADE52B7A0B6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41748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2A747-B74C-C2E5-373D-CB9CE8910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61189-BDC4-C8A8-1A47-5DE643640D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1213" y="11395075"/>
            <a:ext cx="12982575" cy="27162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A6602C-579E-57D4-4D68-2439CE463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16188" y="11395075"/>
            <a:ext cx="12982575" cy="27162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DCEDAA-72F0-5B2A-CA19-0F02C643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6BEAF-EA90-EC4A-9107-797AB9886752}" type="datetimeFigureOut">
              <a:rPr lang="en-CH" smtClean="0"/>
              <a:t>02.06.23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AE5E6-63A4-82FB-8D61-C639A877A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931A5-3052-72F1-0BEB-F97D15272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AA9E-A57E-7548-B42E-ADE52B7A0B6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42131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CA177-BD22-1CB0-92A6-37446F473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975" y="2279650"/>
            <a:ext cx="26115963" cy="82740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E1D70-92E5-526B-6B58-CECF5575C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5975" y="10493375"/>
            <a:ext cx="12809538" cy="5143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28F246-8DBB-F737-CEBC-4E48DCDAD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85975" y="15636875"/>
            <a:ext cx="12809538" cy="229997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B05439-6914-A525-F17A-BBBB08E150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28900" y="10493375"/>
            <a:ext cx="12873038" cy="5143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6CDC57-25FA-DBF8-2C29-459AEFFF0B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328900" y="15636875"/>
            <a:ext cx="12873038" cy="229997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944760-D2BD-ED1D-5D22-99BAADF0C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6BEAF-EA90-EC4A-9107-797AB9886752}" type="datetimeFigureOut">
              <a:rPr lang="en-CH" smtClean="0"/>
              <a:t>02.06.23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60CF73-B9E5-C7F1-77C7-C78FCA4BC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00A394-C944-3AF9-A232-A2940ABD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AA9E-A57E-7548-B42E-ADE52B7A0B6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75776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F88E1-A7F7-04AD-8025-76246E489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292A7F-0037-B5F1-1DF7-351FA133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6BEAF-EA90-EC4A-9107-797AB9886752}" type="datetimeFigureOut">
              <a:rPr lang="en-CH" smtClean="0"/>
              <a:t>02.06.23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420919-BDDB-9E44-AEE2-94D76E32B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5EEE6-8D00-F1BB-034A-731201461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AA9E-A57E-7548-B42E-ADE52B7A0B6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19587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F7FEEA-3BE3-66E0-C003-647CC37A4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6BEAF-EA90-EC4A-9107-797AB9886752}" type="datetimeFigureOut">
              <a:rPr lang="en-CH" smtClean="0"/>
              <a:t>02.06.23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473BB8-BBBC-468F-8ED4-627D742C4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67A58-8E33-55FB-CFFE-19CCA678F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AA9E-A57E-7548-B42E-ADE52B7A0B6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99832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2F1B6-B970-5DF2-F167-EDA89213D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975" y="2854325"/>
            <a:ext cx="9766300" cy="9988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657B9-E151-BA1D-18A8-39074642A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3038" y="6164263"/>
            <a:ext cx="15328900" cy="30421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F7E4DD-DB0B-9523-32AD-5434EB056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975" y="12842875"/>
            <a:ext cx="9766300" cy="237918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05642-C3D9-F12D-0F86-CBFB5EF16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6BEAF-EA90-EC4A-9107-797AB9886752}" type="datetimeFigureOut">
              <a:rPr lang="en-CH" smtClean="0"/>
              <a:t>02.06.23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02CD1B-E3FA-BFE5-43C7-004AFAF55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FD087-5A7D-FD3B-A7BD-467B1690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AA9E-A57E-7548-B42E-ADE52B7A0B6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4524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513999" y="1714327"/>
            <a:ext cx="27251978" cy="713475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513999" y="9988659"/>
            <a:ext cx="27251978" cy="28251646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de-CH"/>
              <a:t>Mastertextformat bearbeiten</a:t>
            </a:r>
            <a:endParaRPr/>
          </a:p>
          <a:p>
            <a:pPr lvl="1">
              <a:defRPr/>
            </a:pPr>
            <a:r>
              <a:rPr lang="de-CH"/>
              <a:t>Zweite Ebene</a:t>
            </a:r>
            <a:endParaRPr/>
          </a:p>
          <a:p>
            <a:pPr lvl="2">
              <a:defRPr/>
            </a:pPr>
            <a:r>
              <a:rPr lang="de-CH"/>
              <a:t>Dritte Ebene</a:t>
            </a:r>
            <a:endParaRPr/>
          </a:p>
          <a:p>
            <a:pPr lvl="3">
              <a:defRPr/>
            </a:pPr>
            <a:r>
              <a:rPr lang="de-CH"/>
              <a:t>Vierte Ebene</a:t>
            </a:r>
            <a:endParaRPr/>
          </a:p>
          <a:p>
            <a:pPr lvl="4">
              <a:defRPr/>
            </a:pPr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1513998" y="39677166"/>
            <a:ext cx="7065328" cy="227915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5D4FE3-A8DF-A44A-A74A-7D18F91EC9F9}" type="datetimeFigureOut">
              <a:rPr lang="de-DE"/>
              <a:t>02.06.23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10345658" y="39677166"/>
            <a:ext cx="9588659" cy="227915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21700649" y="39677166"/>
            <a:ext cx="7065328" cy="227915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247D3F-49FB-8E47-B0DF-E08EC914A86E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A313B-102F-8BDA-F72F-ADF0176F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975" y="2854325"/>
            <a:ext cx="9766300" cy="9988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97E707-1A7B-3382-F6DF-66480FB9FE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873038" y="6164263"/>
            <a:ext cx="15328900" cy="304212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88B3E7-2206-192E-760A-7E3A4A773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975" y="12842875"/>
            <a:ext cx="9766300" cy="237918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49BCF9-6554-70D8-46DF-13D624052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6BEAF-EA90-EC4A-9107-797AB9886752}" type="datetimeFigureOut">
              <a:rPr lang="en-CH" smtClean="0"/>
              <a:t>02.06.23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1DB3-9ACC-D110-D349-F53E173BE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272CD-5BED-D1FD-3312-2480E55BA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AA9E-A57E-7548-B42E-ADE52B7A0B6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370325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A0BAB-F01E-53DC-F8D6-8D496EA06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AD649A-94F1-DC1C-E76E-2569B261CF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1D818-36FF-D013-7A23-2224DEDAE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6BEAF-EA90-EC4A-9107-797AB9886752}" type="datetimeFigureOut">
              <a:rPr lang="en-CH" smtClean="0"/>
              <a:t>02.06.23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12ECE-C018-11F2-35F2-0FAB3FE09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3BF90-F1A2-262C-1EFA-A7B137CD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AA9E-A57E-7548-B42E-ADE52B7A0B6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98221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BA5F74-01D7-D2AA-BC54-F65A82FB81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1669375" y="2279650"/>
            <a:ext cx="6529388" cy="362775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6441F1-78BA-7111-0965-384F79C0B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81213" y="2279650"/>
            <a:ext cx="19435762" cy="362775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680A7-CE8E-289C-518D-1E2673261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6BEAF-EA90-EC4A-9107-797AB9886752}" type="datetimeFigureOut">
              <a:rPr lang="en-CH" smtClean="0"/>
              <a:t>02.06.23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D001C-1A85-1EE9-2E64-4FBB3221E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895F-D243-D0CF-E471-F5C3FA0A8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AA9E-A57E-7548-B42E-ADE52B7A0B6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2357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2391911" y="27508447"/>
            <a:ext cx="25737979" cy="8502249"/>
          </a:xfrm>
          <a:prstGeom prst="rect">
            <a:avLst/>
          </a:prstGeom>
        </p:spPr>
        <p:txBody>
          <a:bodyPr anchor="t"/>
          <a:lstStyle>
            <a:lvl1pPr algn="l">
              <a:defRPr sz="18300" b="1" cap="all"/>
            </a:lvl1pPr>
          </a:lstStyle>
          <a:p>
            <a:pPr>
              <a:defRPr/>
            </a:pPr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2391911" y="18144087"/>
            <a:ext cx="25737979" cy="9364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7703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5406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3pPr>
            <a:lvl4pPr marL="6263106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35080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43850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526208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61391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6701614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CH"/>
              <a:t>Mastertextformat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1513998" y="39677166"/>
            <a:ext cx="7065328" cy="227915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5D4FE3-A8DF-A44A-A74A-7D18F91EC9F9}" type="datetimeFigureOut">
              <a:rPr lang="de-DE"/>
              <a:t>02.06.23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10345658" y="39677166"/>
            <a:ext cx="9588659" cy="227915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21700649" y="39677166"/>
            <a:ext cx="7065328" cy="227915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247D3F-49FB-8E47-B0DF-E08EC914A86E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513999" y="1714327"/>
            <a:ext cx="27251978" cy="713475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1587604" y="18649454"/>
            <a:ext cx="14057055" cy="52727819"/>
          </a:xfrm>
          <a:prstGeom prst="rect">
            <a:avLst/>
          </a:prstGeom>
        </p:spPr>
        <p:txBody>
          <a:bodyPr/>
          <a:lstStyle>
            <a:lvl1pPr>
              <a:defRPr sz="12800"/>
            </a:lvl1pPr>
            <a:lvl2pPr>
              <a:defRPr sz="108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>
              <a:defRPr/>
            </a:pPr>
            <a:r>
              <a:rPr lang="de-CH"/>
              <a:t>Mastertextformat bearbeiten</a:t>
            </a:r>
            <a:endParaRPr/>
          </a:p>
          <a:p>
            <a:pPr lvl="1">
              <a:defRPr/>
            </a:pPr>
            <a:r>
              <a:rPr lang="de-CH"/>
              <a:t>Zweite Ebene</a:t>
            </a:r>
            <a:endParaRPr/>
          </a:p>
          <a:p>
            <a:pPr lvl="2">
              <a:defRPr/>
            </a:pPr>
            <a:r>
              <a:rPr lang="de-CH"/>
              <a:t>Dritte Ebene</a:t>
            </a:r>
            <a:endParaRPr/>
          </a:p>
          <a:p>
            <a:pPr lvl="3">
              <a:defRPr/>
            </a:pPr>
            <a:r>
              <a:rPr lang="de-CH"/>
              <a:t>Vierte Ebene</a:t>
            </a:r>
            <a:endParaRPr/>
          </a:p>
          <a:p>
            <a:pPr lvl="4">
              <a:defRPr/>
            </a:pPr>
            <a:r>
              <a:rPr lang="de-CH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16149325" y="18649454"/>
            <a:ext cx="14057055" cy="52727819"/>
          </a:xfrm>
          <a:prstGeom prst="rect">
            <a:avLst/>
          </a:prstGeom>
        </p:spPr>
        <p:txBody>
          <a:bodyPr/>
          <a:lstStyle>
            <a:lvl1pPr>
              <a:defRPr sz="12800"/>
            </a:lvl1pPr>
            <a:lvl2pPr>
              <a:defRPr sz="108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>
              <a:defRPr/>
            </a:pPr>
            <a:r>
              <a:rPr lang="de-CH"/>
              <a:t>Mastertextformat bearbeiten</a:t>
            </a:r>
            <a:endParaRPr/>
          </a:p>
          <a:p>
            <a:pPr lvl="1">
              <a:defRPr/>
            </a:pPr>
            <a:r>
              <a:rPr lang="de-CH"/>
              <a:t>Zweite Ebene</a:t>
            </a:r>
            <a:endParaRPr/>
          </a:p>
          <a:p>
            <a:pPr lvl="2">
              <a:defRPr/>
            </a:pPr>
            <a:r>
              <a:rPr lang="de-CH"/>
              <a:t>Dritte Ebene</a:t>
            </a:r>
            <a:endParaRPr/>
          </a:p>
          <a:p>
            <a:pPr lvl="3">
              <a:defRPr/>
            </a:pPr>
            <a:r>
              <a:rPr lang="de-CH"/>
              <a:t>Vierte Ebene</a:t>
            </a:r>
            <a:endParaRPr/>
          </a:p>
          <a:p>
            <a:pPr lvl="4">
              <a:defRPr/>
            </a:pPr>
            <a:r>
              <a:rPr lang="de-CH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>
          <a:xfrm>
            <a:off x="1513998" y="39677166"/>
            <a:ext cx="7065328" cy="227915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5D4FE3-A8DF-A44A-A74A-7D18F91EC9F9}" type="datetimeFigureOut">
              <a:rPr lang="de-DE"/>
              <a:t>02.06.23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>
          <a:xfrm>
            <a:off x="10345658" y="39677166"/>
            <a:ext cx="9588659" cy="227915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>
          <a:xfrm>
            <a:off x="21700649" y="39677166"/>
            <a:ext cx="7065328" cy="227915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247D3F-49FB-8E47-B0DF-E08EC914A86E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513999" y="1714327"/>
            <a:ext cx="27251978" cy="713475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514003" y="9582369"/>
            <a:ext cx="13378913" cy="399347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800" b="1"/>
            </a:lvl1pPr>
            <a:lvl2pPr marL="2087703" indent="0">
              <a:buNone/>
              <a:defRPr sz="9100" b="1"/>
            </a:lvl2pPr>
            <a:lvl3pPr marL="4175406" indent="0">
              <a:buNone/>
              <a:defRPr sz="8200" b="1"/>
            </a:lvl3pPr>
            <a:lvl4pPr marL="6263106" indent="0">
              <a:buNone/>
              <a:defRPr sz="6900" b="1"/>
            </a:lvl4pPr>
            <a:lvl5pPr marL="8350805" indent="0">
              <a:buNone/>
              <a:defRPr sz="6900" b="1"/>
            </a:lvl5pPr>
            <a:lvl6pPr marL="10438505" indent="0">
              <a:buNone/>
              <a:defRPr sz="6900" b="1"/>
            </a:lvl6pPr>
            <a:lvl7pPr marL="12526208" indent="0">
              <a:buNone/>
              <a:defRPr sz="6900" b="1"/>
            </a:lvl7pPr>
            <a:lvl8pPr marL="14613911" indent="0">
              <a:buNone/>
              <a:defRPr sz="6900" b="1"/>
            </a:lvl8pPr>
            <a:lvl9pPr marL="16701614" indent="0">
              <a:buNone/>
              <a:defRPr sz="6900" b="1"/>
            </a:lvl9pPr>
          </a:lstStyle>
          <a:p>
            <a:pPr lvl="0">
              <a:defRPr/>
            </a:pPr>
            <a:r>
              <a:rPr lang="de-CH"/>
              <a:t>Mastertextformat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1514003" y="13575850"/>
            <a:ext cx="13378913" cy="24664453"/>
          </a:xfrm>
          <a:prstGeom prst="rect">
            <a:avLst/>
          </a:prstGeom>
        </p:spPr>
        <p:txBody>
          <a:bodyPr/>
          <a:lstStyle>
            <a:lvl1pPr>
              <a:defRPr sz="10800"/>
            </a:lvl1pPr>
            <a:lvl2pPr>
              <a:defRPr sz="9100"/>
            </a:lvl2pPr>
            <a:lvl3pPr>
              <a:defRPr sz="82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>
              <a:defRPr/>
            </a:pPr>
            <a:r>
              <a:rPr lang="de-CH"/>
              <a:t>Mastertextformat bearbeiten</a:t>
            </a:r>
            <a:endParaRPr/>
          </a:p>
          <a:p>
            <a:pPr lvl="1">
              <a:defRPr/>
            </a:pPr>
            <a:r>
              <a:rPr lang="de-CH"/>
              <a:t>Zweite Ebene</a:t>
            </a:r>
            <a:endParaRPr/>
          </a:p>
          <a:p>
            <a:pPr lvl="2">
              <a:defRPr/>
            </a:pPr>
            <a:r>
              <a:rPr lang="de-CH"/>
              <a:t>Dritte Ebene</a:t>
            </a:r>
            <a:endParaRPr/>
          </a:p>
          <a:p>
            <a:pPr lvl="3">
              <a:defRPr/>
            </a:pPr>
            <a:r>
              <a:rPr lang="de-CH"/>
              <a:t>Vierte Ebene</a:t>
            </a:r>
            <a:endParaRPr/>
          </a:p>
          <a:p>
            <a:pPr lvl="4">
              <a:defRPr/>
            </a:pPr>
            <a:r>
              <a:rPr lang="de-CH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15381818" y="9582369"/>
            <a:ext cx="13384167" cy="399347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800" b="1"/>
            </a:lvl1pPr>
            <a:lvl2pPr marL="2087703" indent="0">
              <a:buNone/>
              <a:defRPr sz="9100" b="1"/>
            </a:lvl2pPr>
            <a:lvl3pPr marL="4175406" indent="0">
              <a:buNone/>
              <a:defRPr sz="8200" b="1"/>
            </a:lvl3pPr>
            <a:lvl4pPr marL="6263106" indent="0">
              <a:buNone/>
              <a:defRPr sz="6900" b="1"/>
            </a:lvl4pPr>
            <a:lvl5pPr marL="8350805" indent="0">
              <a:buNone/>
              <a:defRPr sz="6900" b="1"/>
            </a:lvl5pPr>
            <a:lvl6pPr marL="10438505" indent="0">
              <a:buNone/>
              <a:defRPr sz="6900" b="1"/>
            </a:lvl6pPr>
            <a:lvl7pPr marL="12526208" indent="0">
              <a:buNone/>
              <a:defRPr sz="6900" b="1"/>
            </a:lvl7pPr>
            <a:lvl8pPr marL="14613911" indent="0">
              <a:buNone/>
              <a:defRPr sz="6900" b="1"/>
            </a:lvl8pPr>
            <a:lvl9pPr marL="16701614" indent="0">
              <a:buNone/>
              <a:defRPr sz="6900" b="1"/>
            </a:lvl9pPr>
          </a:lstStyle>
          <a:p>
            <a:pPr lvl="0">
              <a:defRPr/>
            </a:pPr>
            <a:r>
              <a:rPr lang="de-CH"/>
              <a:t>Mastertextformat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15381818" y="13575850"/>
            <a:ext cx="13384167" cy="24664453"/>
          </a:xfrm>
          <a:prstGeom prst="rect">
            <a:avLst/>
          </a:prstGeom>
        </p:spPr>
        <p:txBody>
          <a:bodyPr/>
          <a:lstStyle>
            <a:lvl1pPr>
              <a:defRPr sz="10800"/>
            </a:lvl1pPr>
            <a:lvl2pPr>
              <a:defRPr sz="9100"/>
            </a:lvl2pPr>
            <a:lvl3pPr>
              <a:defRPr sz="82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>
              <a:defRPr/>
            </a:pPr>
            <a:r>
              <a:rPr lang="de-CH"/>
              <a:t>Mastertextformat bearbeiten</a:t>
            </a:r>
            <a:endParaRPr/>
          </a:p>
          <a:p>
            <a:pPr lvl="1">
              <a:defRPr/>
            </a:pPr>
            <a:r>
              <a:rPr lang="de-CH"/>
              <a:t>Zweite Ebene</a:t>
            </a:r>
            <a:endParaRPr/>
          </a:p>
          <a:p>
            <a:pPr lvl="2">
              <a:defRPr/>
            </a:pPr>
            <a:r>
              <a:rPr lang="de-CH"/>
              <a:t>Dritte Ebene</a:t>
            </a:r>
            <a:endParaRPr/>
          </a:p>
          <a:p>
            <a:pPr lvl="3">
              <a:defRPr/>
            </a:pPr>
            <a:r>
              <a:rPr lang="de-CH"/>
              <a:t>Vierte Ebene</a:t>
            </a:r>
            <a:endParaRPr/>
          </a:p>
          <a:p>
            <a:pPr lvl="4">
              <a:defRPr/>
            </a:pPr>
            <a:r>
              <a:rPr lang="de-CH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>
          <a:xfrm>
            <a:off x="1513998" y="39677166"/>
            <a:ext cx="7065328" cy="227915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5D4FE3-A8DF-A44A-A74A-7D18F91EC9F9}" type="datetimeFigureOut">
              <a:rPr lang="de-DE"/>
              <a:t>02.06.23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>
          <a:xfrm>
            <a:off x="10345658" y="39677166"/>
            <a:ext cx="9588659" cy="227915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>
          <a:xfrm>
            <a:off x="21700649" y="39677166"/>
            <a:ext cx="7065328" cy="227915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247D3F-49FB-8E47-B0DF-E08EC914A86E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513999" y="1714327"/>
            <a:ext cx="27251978" cy="713475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>
          <a:xfrm>
            <a:off x="1513998" y="39677166"/>
            <a:ext cx="7065328" cy="227915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5D4FE3-A8DF-A44A-A74A-7D18F91EC9F9}" type="datetimeFigureOut">
              <a:rPr lang="de-DE"/>
              <a:t>02.06.23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>
          <a:xfrm>
            <a:off x="10345658" y="39677166"/>
            <a:ext cx="9588659" cy="227915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>
          <a:xfrm>
            <a:off x="21700649" y="39677166"/>
            <a:ext cx="7065328" cy="227915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247D3F-49FB-8E47-B0DF-E08EC914A86E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>
          <a:xfrm>
            <a:off x="1513998" y="39677166"/>
            <a:ext cx="7065328" cy="227915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5D4FE3-A8DF-A44A-A74A-7D18F91EC9F9}" type="datetimeFigureOut">
              <a:rPr lang="de-DE"/>
              <a:t>02.06.23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>
          <a:xfrm>
            <a:off x="10345658" y="39677166"/>
            <a:ext cx="9588659" cy="227915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>
          <a:xfrm>
            <a:off x="21700649" y="39677166"/>
            <a:ext cx="7065328" cy="227915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247D3F-49FB-8E47-B0DF-E08EC914A86E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Beschriftu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514004" y="1704413"/>
            <a:ext cx="9961904" cy="7253667"/>
          </a:xfrm>
          <a:prstGeom prst="rect">
            <a:avLst/>
          </a:prstGeom>
        </p:spPr>
        <p:txBody>
          <a:bodyPr anchor="b"/>
          <a:lstStyle>
            <a:lvl1pPr algn="l">
              <a:defRPr sz="9100" b="1"/>
            </a:lvl1pPr>
          </a:lstStyle>
          <a:p>
            <a:pPr>
              <a:defRPr/>
            </a:pPr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1838631" y="1704416"/>
            <a:ext cx="16927348" cy="36535894"/>
          </a:xfrm>
          <a:prstGeom prst="rect">
            <a:avLst/>
          </a:prstGeom>
        </p:spPr>
        <p:txBody>
          <a:bodyPr/>
          <a:lstStyle>
            <a:lvl1pPr>
              <a:defRPr sz="14700"/>
            </a:lvl1pPr>
            <a:lvl2pPr>
              <a:defRPr sz="12800"/>
            </a:lvl2pPr>
            <a:lvl3pPr>
              <a:defRPr sz="108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>
              <a:defRPr/>
            </a:pPr>
            <a:r>
              <a:rPr lang="de-CH"/>
              <a:t>Mastertextformat bearbeiten</a:t>
            </a:r>
            <a:endParaRPr/>
          </a:p>
          <a:p>
            <a:pPr lvl="1">
              <a:defRPr/>
            </a:pPr>
            <a:r>
              <a:rPr lang="de-CH"/>
              <a:t>Zweite Ebene</a:t>
            </a:r>
            <a:endParaRPr/>
          </a:p>
          <a:p>
            <a:pPr lvl="2">
              <a:defRPr/>
            </a:pPr>
            <a:r>
              <a:rPr lang="de-CH"/>
              <a:t>Dritte Ebene</a:t>
            </a:r>
            <a:endParaRPr/>
          </a:p>
          <a:p>
            <a:pPr lvl="3">
              <a:defRPr/>
            </a:pPr>
            <a:r>
              <a:rPr lang="de-CH"/>
              <a:t>Vierte Ebene</a:t>
            </a:r>
            <a:endParaRPr/>
          </a:p>
          <a:p>
            <a:pPr lvl="4">
              <a:defRPr/>
            </a:pPr>
            <a:r>
              <a:rPr lang="de-CH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1514004" y="8958085"/>
            <a:ext cx="9961904" cy="29282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500"/>
            </a:lvl1pPr>
            <a:lvl2pPr marL="2087703" indent="0">
              <a:buNone/>
              <a:defRPr sz="5500"/>
            </a:lvl2pPr>
            <a:lvl3pPr marL="4175406" indent="0">
              <a:buNone/>
              <a:defRPr sz="4300"/>
            </a:lvl3pPr>
            <a:lvl4pPr marL="6263106" indent="0">
              <a:buNone/>
              <a:defRPr sz="4300"/>
            </a:lvl4pPr>
            <a:lvl5pPr marL="8350805" indent="0">
              <a:buNone/>
              <a:defRPr sz="4300"/>
            </a:lvl5pPr>
            <a:lvl6pPr marL="10438505" indent="0">
              <a:buNone/>
              <a:defRPr sz="4300"/>
            </a:lvl6pPr>
            <a:lvl7pPr marL="12526208" indent="0">
              <a:buNone/>
              <a:defRPr sz="4300"/>
            </a:lvl7pPr>
            <a:lvl8pPr marL="14613911" indent="0">
              <a:buNone/>
              <a:defRPr sz="4300"/>
            </a:lvl8pPr>
            <a:lvl9pPr marL="16701614" indent="0">
              <a:buNone/>
              <a:defRPr sz="4300"/>
            </a:lvl9pPr>
          </a:lstStyle>
          <a:p>
            <a:pPr lvl="0">
              <a:defRPr/>
            </a:pPr>
            <a:r>
              <a:rPr lang="de-CH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>
          <a:xfrm>
            <a:off x="1513998" y="39677166"/>
            <a:ext cx="7065328" cy="227915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5D4FE3-A8DF-A44A-A74A-7D18F91EC9F9}" type="datetimeFigureOut">
              <a:rPr lang="de-DE"/>
              <a:t>02.06.23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>
          <a:xfrm>
            <a:off x="10345658" y="39677166"/>
            <a:ext cx="9588659" cy="227915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>
          <a:xfrm>
            <a:off x="21700649" y="39677166"/>
            <a:ext cx="7065328" cy="227915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247D3F-49FB-8E47-B0DF-E08EC914A86E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Beschriftu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5935086" y="29965967"/>
            <a:ext cx="18167985" cy="3537656"/>
          </a:xfrm>
          <a:prstGeom prst="rect">
            <a:avLst/>
          </a:prstGeom>
        </p:spPr>
        <p:txBody>
          <a:bodyPr anchor="b"/>
          <a:lstStyle>
            <a:lvl1pPr algn="l">
              <a:defRPr sz="9100" b="1"/>
            </a:lvl1pPr>
          </a:lstStyle>
          <a:p>
            <a:pPr>
              <a:defRPr/>
            </a:pPr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935086" y="3825022"/>
            <a:ext cx="18167985" cy="256851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700"/>
            </a:lvl1pPr>
            <a:lvl2pPr marL="2087703" indent="0">
              <a:buNone/>
              <a:defRPr sz="12800"/>
            </a:lvl2pPr>
            <a:lvl3pPr marL="4175406" indent="0">
              <a:buNone/>
              <a:defRPr sz="10800"/>
            </a:lvl3pPr>
            <a:lvl4pPr marL="6263106" indent="0">
              <a:buNone/>
              <a:defRPr sz="9100"/>
            </a:lvl4pPr>
            <a:lvl5pPr marL="8350805" indent="0">
              <a:buNone/>
              <a:defRPr sz="9100"/>
            </a:lvl5pPr>
            <a:lvl6pPr marL="10438505" indent="0">
              <a:buNone/>
              <a:defRPr sz="9100"/>
            </a:lvl6pPr>
            <a:lvl7pPr marL="12526208" indent="0">
              <a:buNone/>
              <a:defRPr sz="9100"/>
            </a:lvl7pPr>
            <a:lvl8pPr marL="14613911" indent="0">
              <a:buNone/>
              <a:defRPr sz="9100"/>
            </a:lvl8pPr>
            <a:lvl9pPr marL="16701614" indent="0">
              <a:buNone/>
              <a:defRPr sz="91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5935086" y="33503623"/>
            <a:ext cx="18167985" cy="5024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500"/>
            </a:lvl1pPr>
            <a:lvl2pPr marL="2087703" indent="0">
              <a:buNone/>
              <a:defRPr sz="5500"/>
            </a:lvl2pPr>
            <a:lvl3pPr marL="4175406" indent="0">
              <a:buNone/>
              <a:defRPr sz="4300"/>
            </a:lvl3pPr>
            <a:lvl4pPr marL="6263106" indent="0">
              <a:buNone/>
              <a:defRPr sz="4300"/>
            </a:lvl4pPr>
            <a:lvl5pPr marL="8350805" indent="0">
              <a:buNone/>
              <a:defRPr sz="4300"/>
            </a:lvl5pPr>
            <a:lvl6pPr marL="10438505" indent="0">
              <a:buNone/>
              <a:defRPr sz="4300"/>
            </a:lvl6pPr>
            <a:lvl7pPr marL="12526208" indent="0">
              <a:buNone/>
              <a:defRPr sz="4300"/>
            </a:lvl7pPr>
            <a:lvl8pPr marL="14613911" indent="0">
              <a:buNone/>
              <a:defRPr sz="4300"/>
            </a:lvl8pPr>
            <a:lvl9pPr marL="16701614" indent="0">
              <a:buNone/>
              <a:defRPr sz="4300"/>
            </a:lvl9pPr>
          </a:lstStyle>
          <a:p>
            <a:pPr lvl="0">
              <a:defRPr/>
            </a:pPr>
            <a:r>
              <a:rPr lang="de-CH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>
          <a:xfrm>
            <a:off x="1513998" y="39677166"/>
            <a:ext cx="7065328" cy="227915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5D4FE3-A8DF-A44A-A74A-7D18F91EC9F9}" type="datetimeFigureOut">
              <a:rPr lang="de-DE"/>
              <a:t>02.06.23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>
          <a:xfrm>
            <a:off x="10345658" y="39677166"/>
            <a:ext cx="9588659" cy="227915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>
          <a:xfrm>
            <a:off x="21700649" y="39677166"/>
            <a:ext cx="7065328" cy="227915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247D3F-49FB-8E47-B0DF-E08EC914A86E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fik 66">
            <a:extLst>
              <a:ext uri="{FF2B5EF4-FFF2-40B4-BE49-F238E27FC236}">
                <a16:creationId xmlns:a16="http://schemas.microsoft.com/office/drawing/2014/main" id="{867D5A6F-BFBB-F30A-AB45-6AD6A2C08A0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1152753" y="40975286"/>
            <a:ext cx="2091181" cy="150084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Grafik 74" descr="Ein Bild, das Text, draußen enthält.&#10;&#10;Automatisch generierte Beschreibung">
            <a:extLst>
              <a:ext uri="{FF2B5EF4-FFF2-40B4-BE49-F238E27FC236}">
                <a16:creationId xmlns:a16="http://schemas.microsoft.com/office/drawing/2014/main" id="{CEA267BB-A5D7-41B6-13CB-9FD38288435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/>
        </p:blipFill>
        <p:spPr bwMode="auto">
          <a:xfrm>
            <a:off x="25668132" y="41117380"/>
            <a:ext cx="3459090" cy="788970"/>
          </a:xfrm>
          <a:prstGeom prst="rect">
            <a:avLst/>
          </a:prstGeom>
        </p:spPr>
      </p:pic>
      <p:pic>
        <p:nvPicPr>
          <p:cNvPr id="11" name="Grafik 75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A6F25C2-933D-1082-4697-B4D0A95F3B4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/>
        </p:blipFill>
        <p:spPr bwMode="auto">
          <a:xfrm>
            <a:off x="15139987" y="41354609"/>
            <a:ext cx="2496160" cy="636478"/>
          </a:xfrm>
          <a:prstGeom prst="rect">
            <a:avLst/>
          </a:prstGeom>
        </p:spPr>
      </p:pic>
      <p:pic>
        <p:nvPicPr>
          <p:cNvPr id="14" name="Grafik 78">
            <a:extLst>
              <a:ext uri="{FF2B5EF4-FFF2-40B4-BE49-F238E27FC236}">
                <a16:creationId xmlns:a16="http://schemas.microsoft.com/office/drawing/2014/main" id="{D06C4F67-F9A4-6FDE-F583-1667FD3C47E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/>
        </p:blipFill>
        <p:spPr bwMode="auto">
          <a:xfrm>
            <a:off x="10243443" y="40970803"/>
            <a:ext cx="2496160" cy="14040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F93202-015B-3235-3B36-D92785FE826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0396571" y="41504042"/>
            <a:ext cx="2808312" cy="337611"/>
          </a:xfrm>
          <a:prstGeom prst="rect">
            <a:avLst/>
          </a:prstGeom>
        </p:spPr>
      </p:pic>
      <p:pic>
        <p:nvPicPr>
          <p:cNvPr id="13" name="Picture 12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E7227414-F4C8-1FC3-E84A-29554DD76D63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418907" y="41195143"/>
            <a:ext cx="2524994" cy="803407"/>
          </a:xfrm>
          <a:prstGeom prst="rect">
            <a:avLst/>
          </a:prstGeom>
        </p:spPr>
      </p:pic>
      <p:pic>
        <p:nvPicPr>
          <p:cNvPr id="2" name="Grafik 66">
            <a:extLst>
              <a:ext uri="{FF2B5EF4-FFF2-40B4-BE49-F238E27FC236}">
                <a16:creationId xmlns:a16="http://schemas.microsoft.com/office/drawing/2014/main" id="{3673EA1E-9D77-AF03-32D6-3347DCA5FD8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26134116" y="1242022"/>
            <a:ext cx="2975423" cy="2135466"/>
          </a:xfrm>
          <a:prstGeom prst="rect">
            <a:avLst/>
          </a:prstGeom>
          <a:solidFill>
            <a:schemeClr val="bg1"/>
          </a:soli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7703">
        <a:spcBef>
          <a:spcPts val="0"/>
        </a:spcBef>
        <a:buNone/>
        <a:defRPr sz="199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5778" indent="-1565778" algn="l" defTabSz="2087703">
        <a:spcBef>
          <a:spcPts val="0"/>
        </a:spcBef>
        <a:buFont typeface="Arial"/>
        <a:buChar char="•"/>
        <a:defRPr sz="14700">
          <a:solidFill>
            <a:schemeClr val="tx1"/>
          </a:solidFill>
          <a:latin typeface="+mn-lt"/>
          <a:ea typeface="+mn-ea"/>
          <a:cs typeface="+mn-cs"/>
        </a:defRPr>
      </a:lvl1pPr>
      <a:lvl2pPr marL="3392513" indent="-1304810" algn="l" defTabSz="2087703">
        <a:spcBef>
          <a:spcPts val="0"/>
        </a:spcBef>
        <a:buFont typeface="Arial"/>
        <a:buChar char="–"/>
        <a:defRPr sz="12800">
          <a:solidFill>
            <a:schemeClr val="tx1"/>
          </a:solidFill>
          <a:latin typeface="+mn-lt"/>
          <a:ea typeface="+mn-ea"/>
          <a:cs typeface="+mn-cs"/>
        </a:defRPr>
      </a:lvl2pPr>
      <a:lvl3pPr marL="5219256" indent="-1043849" algn="l" defTabSz="2087703">
        <a:spcBef>
          <a:spcPts val="0"/>
        </a:spcBef>
        <a:buFont typeface="Arial"/>
        <a:buChar char="•"/>
        <a:defRPr sz="10800">
          <a:solidFill>
            <a:schemeClr val="tx1"/>
          </a:solidFill>
          <a:latin typeface="+mn-lt"/>
          <a:ea typeface="+mn-ea"/>
          <a:cs typeface="+mn-cs"/>
        </a:defRPr>
      </a:lvl3pPr>
      <a:lvl4pPr marL="7306952" indent="-1043849" algn="l" defTabSz="2087703">
        <a:spcBef>
          <a:spcPts val="0"/>
        </a:spcBef>
        <a:buFont typeface="Arial"/>
        <a:buChar char="–"/>
        <a:defRPr sz="9100">
          <a:solidFill>
            <a:schemeClr val="tx1"/>
          </a:solidFill>
          <a:latin typeface="+mn-lt"/>
          <a:ea typeface="+mn-ea"/>
          <a:cs typeface="+mn-cs"/>
        </a:defRPr>
      </a:lvl4pPr>
      <a:lvl5pPr marL="9394655" indent="-1043849" algn="l" defTabSz="2087703">
        <a:spcBef>
          <a:spcPts val="0"/>
        </a:spcBef>
        <a:buFont typeface="Arial"/>
        <a:buChar char="»"/>
        <a:defRPr sz="9100">
          <a:solidFill>
            <a:schemeClr val="tx1"/>
          </a:solidFill>
          <a:latin typeface="+mn-lt"/>
          <a:ea typeface="+mn-ea"/>
          <a:cs typeface="+mn-cs"/>
        </a:defRPr>
      </a:lvl5pPr>
      <a:lvl6pPr marL="11482358" indent="-1043849" algn="l" defTabSz="2087703">
        <a:spcBef>
          <a:spcPts val="0"/>
        </a:spcBef>
        <a:buFont typeface="Arial"/>
        <a:buChar char="•"/>
        <a:defRPr sz="9100">
          <a:solidFill>
            <a:schemeClr val="tx1"/>
          </a:solidFill>
          <a:latin typeface="+mn-lt"/>
          <a:ea typeface="+mn-ea"/>
          <a:cs typeface="+mn-cs"/>
        </a:defRPr>
      </a:lvl6pPr>
      <a:lvl7pPr marL="13570061" indent="-1043849" algn="l" defTabSz="2087703">
        <a:spcBef>
          <a:spcPts val="0"/>
        </a:spcBef>
        <a:buFont typeface="Arial"/>
        <a:buChar char="•"/>
        <a:defRPr sz="9100">
          <a:solidFill>
            <a:schemeClr val="tx1"/>
          </a:solidFill>
          <a:latin typeface="+mn-lt"/>
          <a:ea typeface="+mn-ea"/>
          <a:cs typeface="+mn-cs"/>
        </a:defRPr>
      </a:lvl7pPr>
      <a:lvl8pPr marL="15657760" indent="-1043849" algn="l" defTabSz="2087703">
        <a:spcBef>
          <a:spcPts val="0"/>
        </a:spcBef>
        <a:buFont typeface="Arial"/>
        <a:buChar char="•"/>
        <a:defRPr sz="9100">
          <a:solidFill>
            <a:schemeClr val="tx1"/>
          </a:solidFill>
          <a:latin typeface="+mn-lt"/>
          <a:ea typeface="+mn-ea"/>
          <a:cs typeface="+mn-cs"/>
        </a:defRPr>
      </a:lvl8pPr>
      <a:lvl9pPr marL="17745464" indent="-1043849" algn="l" defTabSz="2087703">
        <a:spcBef>
          <a:spcPts val="0"/>
        </a:spcBef>
        <a:buFont typeface="Arial"/>
        <a:buChar char="•"/>
        <a:defRPr sz="9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2087703">
        <a:defRPr sz="8200">
          <a:solidFill>
            <a:schemeClr val="tx1"/>
          </a:solidFill>
          <a:latin typeface="+mn-lt"/>
          <a:ea typeface="+mn-ea"/>
          <a:cs typeface="+mn-cs"/>
        </a:defRPr>
      </a:lvl1pPr>
      <a:lvl2pPr marL="2087703" algn="l" defTabSz="2087703">
        <a:defRPr sz="8200">
          <a:solidFill>
            <a:schemeClr val="tx1"/>
          </a:solidFill>
          <a:latin typeface="+mn-lt"/>
          <a:ea typeface="+mn-ea"/>
          <a:cs typeface="+mn-cs"/>
        </a:defRPr>
      </a:lvl2pPr>
      <a:lvl3pPr marL="4175406" algn="l" defTabSz="2087703">
        <a:defRPr sz="8200">
          <a:solidFill>
            <a:schemeClr val="tx1"/>
          </a:solidFill>
          <a:latin typeface="+mn-lt"/>
          <a:ea typeface="+mn-ea"/>
          <a:cs typeface="+mn-cs"/>
        </a:defRPr>
      </a:lvl3pPr>
      <a:lvl4pPr marL="6263106" algn="l" defTabSz="2087703">
        <a:defRPr sz="8200">
          <a:solidFill>
            <a:schemeClr val="tx1"/>
          </a:solidFill>
          <a:latin typeface="+mn-lt"/>
          <a:ea typeface="+mn-ea"/>
          <a:cs typeface="+mn-cs"/>
        </a:defRPr>
      </a:lvl4pPr>
      <a:lvl5pPr marL="8350805" algn="l" defTabSz="2087703">
        <a:defRPr sz="8200">
          <a:solidFill>
            <a:schemeClr val="tx1"/>
          </a:solidFill>
          <a:latin typeface="+mn-lt"/>
          <a:ea typeface="+mn-ea"/>
          <a:cs typeface="+mn-cs"/>
        </a:defRPr>
      </a:lvl5pPr>
      <a:lvl6pPr marL="10438505" algn="l" defTabSz="2087703">
        <a:defRPr sz="8200">
          <a:solidFill>
            <a:schemeClr val="tx1"/>
          </a:solidFill>
          <a:latin typeface="+mn-lt"/>
          <a:ea typeface="+mn-ea"/>
          <a:cs typeface="+mn-cs"/>
        </a:defRPr>
      </a:lvl6pPr>
      <a:lvl7pPr marL="12526208" algn="l" defTabSz="2087703">
        <a:defRPr sz="8200">
          <a:solidFill>
            <a:schemeClr val="tx1"/>
          </a:solidFill>
          <a:latin typeface="+mn-lt"/>
          <a:ea typeface="+mn-ea"/>
          <a:cs typeface="+mn-cs"/>
        </a:defRPr>
      </a:lvl7pPr>
      <a:lvl8pPr marL="14613911" algn="l" defTabSz="2087703">
        <a:defRPr sz="8200">
          <a:solidFill>
            <a:schemeClr val="tx1"/>
          </a:solidFill>
          <a:latin typeface="+mn-lt"/>
          <a:ea typeface="+mn-ea"/>
          <a:cs typeface="+mn-cs"/>
        </a:defRPr>
      </a:lvl8pPr>
      <a:lvl9pPr marL="16701614" algn="l" defTabSz="2087703">
        <a:defRPr sz="8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08798A-8114-7CFC-4DA5-0DD8E0693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213" y="2279650"/>
            <a:ext cx="26117550" cy="827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5703C-C522-C968-D33D-5696C0981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1213" y="11395075"/>
            <a:ext cx="26117550" cy="27162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344B3-67D0-CD48-356B-C0B89BA32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81213" y="39676388"/>
            <a:ext cx="6813550" cy="2279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6BEAF-EA90-EC4A-9107-797AB9886752}" type="datetimeFigureOut">
              <a:rPr lang="en-CH" smtClean="0"/>
              <a:t>02.06.23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0044A-07BA-C73D-8665-81AE5E3765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9825" y="39676388"/>
            <a:ext cx="10220325" cy="2279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CCBF-E8F6-449D-34EB-BACBE8404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385213" y="39676388"/>
            <a:ext cx="6813550" cy="2279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6AA9E-A57E-7548-B42E-ADE52B7A0B6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8802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" name="Rounded Rectangle 153">
            <a:extLst>
              <a:ext uri="{FF2B5EF4-FFF2-40B4-BE49-F238E27FC236}">
                <a16:creationId xmlns:a16="http://schemas.microsoft.com/office/drawing/2014/main" id="{D71874E4-7AE7-6B74-D773-1615F579EA3D}"/>
              </a:ext>
            </a:extLst>
          </p:cNvPr>
          <p:cNvSpPr/>
          <p:nvPr/>
        </p:nvSpPr>
        <p:spPr bwMode="auto">
          <a:xfrm>
            <a:off x="15378721" y="18591402"/>
            <a:ext cx="13764140" cy="17804453"/>
          </a:xfrm>
          <a:prstGeom prst="roundRect">
            <a:avLst>
              <a:gd name="adj" fmla="val 3098"/>
            </a:avLst>
          </a:prstGeom>
          <a:ln w="38100">
            <a:solidFill>
              <a:srgbClr val="E41C2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55" name="Round Same-side Corner of Rectangle 154">
            <a:extLst>
              <a:ext uri="{FF2B5EF4-FFF2-40B4-BE49-F238E27FC236}">
                <a16:creationId xmlns:a16="http://schemas.microsoft.com/office/drawing/2014/main" id="{25BD57BC-612C-37B6-BD04-25A37D8AD2D7}"/>
              </a:ext>
            </a:extLst>
          </p:cNvPr>
          <p:cNvSpPr/>
          <p:nvPr/>
        </p:nvSpPr>
        <p:spPr bwMode="auto">
          <a:xfrm>
            <a:off x="15378721" y="18591402"/>
            <a:ext cx="13764140" cy="1153679"/>
          </a:xfrm>
          <a:prstGeom prst="round2SameRect">
            <a:avLst>
              <a:gd name="adj1" fmla="val 34535"/>
              <a:gd name="adj2" fmla="val 0"/>
            </a:avLst>
          </a:prstGeom>
          <a:solidFill>
            <a:srgbClr val="E41C2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82409656-476E-0913-441B-FAC2571E42F4}"/>
              </a:ext>
            </a:extLst>
          </p:cNvPr>
          <p:cNvSpPr txBox="1"/>
          <p:nvPr/>
        </p:nvSpPr>
        <p:spPr bwMode="auto">
          <a:xfrm>
            <a:off x="15801620" y="18869381"/>
            <a:ext cx="14458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40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Title Box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02334D-257F-7F5C-7D82-43A609B8FF35}"/>
              </a:ext>
            </a:extLst>
          </p:cNvPr>
          <p:cNvSpPr txBox="1"/>
          <p:nvPr/>
        </p:nvSpPr>
        <p:spPr>
          <a:xfrm>
            <a:off x="1026419" y="1934807"/>
            <a:ext cx="21746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8000" dirty="0">
                <a:solidFill>
                  <a:srgbClr val="E41C24"/>
                </a:solidFill>
                <a:latin typeface="Poppins" pitchFamily="2" charset="77"/>
                <a:cs typeface="Poppins" pitchFamily="2" charset="77"/>
              </a:rPr>
              <a:t>Poster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949F7-3B85-AB43-92C8-5A192A5A0CEF}"/>
              </a:ext>
            </a:extLst>
          </p:cNvPr>
          <p:cNvSpPr txBox="1"/>
          <p:nvPr/>
        </p:nvSpPr>
        <p:spPr>
          <a:xfrm>
            <a:off x="1098427" y="1038192"/>
            <a:ext cx="21625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4000" dirty="0">
                <a:solidFill>
                  <a:srgbClr val="E41C24"/>
                </a:solidFill>
                <a:latin typeface="Poppins" pitchFamily="2" charset="77"/>
                <a:cs typeface="Poppins" pitchFamily="2" charset="77"/>
              </a:rPr>
              <a:t>Project Number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EAA57E-8AD8-006C-CEC6-15B8FE1DD5B3}"/>
              </a:ext>
            </a:extLst>
          </p:cNvPr>
          <p:cNvSpPr txBox="1"/>
          <p:nvPr/>
        </p:nvSpPr>
        <p:spPr bwMode="auto">
          <a:xfrm>
            <a:off x="1149211" y="3472018"/>
            <a:ext cx="2810434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CH" sz="4000" u="sng" dirty="0">
                <a:latin typeface="Poppins Light" pitchFamily="2" charset="77"/>
                <a:ea typeface="Open Sans Light" pitchFamily="2" charset="0"/>
                <a:cs typeface="Poppins Light" pitchFamily="2" charset="77"/>
              </a:rPr>
              <a:t>Participating rese</a:t>
            </a:r>
            <a:r>
              <a:rPr lang="en-GB" sz="4000" u="sng" dirty="0" err="1">
                <a:latin typeface="Poppins Light" pitchFamily="2" charset="77"/>
                <a:ea typeface="Open Sans Light" pitchFamily="2" charset="0"/>
                <a:cs typeface="Poppins Light" pitchFamily="2" charset="77"/>
              </a:rPr>
              <a:t>ar</a:t>
            </a:r>
            <a:r>
              <a:rPr lang="en-CH" sz="4000" u="sng" dirty="0">
                <a:latin typeface="Poppins Light" pitchFamily="2" charset="77"/>
                <a:ea typeface="Open Sans Light" pitchFamily="2" charset="0"/>
                <a:cs typeface="Poppins Light" pitchFamily="2" charset="77"/>
              </a:rPr>
              <a:t>ch groups:</a:t>
            </a:r>
            <a:r>
              <a:rPr lang="en-CH" sz="4000" dirty="0">
                <a:latin typeface="Poppins Light" pitchFamily="2" charset="77"/>
                <a:ea typeface="Open Sans Light" pitchFamily="2" charset="0"/>
                <a:cs typeface="Poppins Light" pitchFamily="2" charset="77"/>
              </a:rPr>
              <a:t>  PI 1, PI 2, PI3</a:t>
            </a:r>
          </a:p>
          <a:p>
            <a:pPr>
              <a:spcBef>
                <a:spcPts val="1200"/>
              </a:spcBef>
            </a:pPr>
            <a:r>
              <a:rPr lang="en-CH" sz="4000" u="sng" dirty="0">
                <a:latin typeface="Poppins Light" pitchFamily="2" charset="77"/>
                <a:ea typeface="Open Sans Light" pitchFamily="2" charset="0"/>
                <a:cs typeface="Poppins Light" pitchFamily="2" charset="77"/>
              </a:rPr>
              <a:t>Authors:</a:t>
            </a:r>
            <a:r>
              <a:rPr lang="en-CH" sz="4000" dirty="0">
                <a:latin typeface="Poppins Light" pitchFamily="2" charset="77"/>
                <a:ea typeface="Open Sans Light" pitchFamily="2" charset="0"/>
                <a:cs typeface="Poppins Light" pitchFamily="2" charset="77"/>
              </a:rPr>
              <a:t> Author 1, author 2, author 3</a:t>
            </a:r>
          </a:p>
          <a:p>
            <a:endParaRPr lang="en-CH" sz="4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6CC3A10-4F36-8253-1AD5-F71596460D61}"/>
              </a:ext>
            </a:extLst>
          </p:cNvPr>
          <p:cNvSpPr/>
          <p:nvPr/>
        </p:nvSpPr>
        <p:spPr bwMode="auto">
          <a:xfrm>
            <a:off x="15366623" y="5346478"/>
            <a:ext cx="13764140" cy="12817424"/>
          </a:xfrm>
          <a:prstGeom prst="roundRect">
            <a:avLst>
              <a:gd name="adj" fmla="val 3116"/>
            </a:avLst>
          </a:prstGeom>
          <a:ln w="38100">
            <a:solidFill>
              <a:srgbClr val="E41C2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ound Same-side Corner of Rectangle 23">
            <a:extLst>
              <a:ext uri="{FF2B5EF4-FFF2-40B4-BE49-F238E27FC236}">
                <a16:creationId xmlns:a16="http://schemas.microsoft.com/office/drawing/2014/main" id="{08899C07-BF8B-B03C-63FF-D619622B0716}"/>
              </a:ext>
            </a:extLst>
          </p:cNvPr>
          <p:cNvSpPr/>
          <p:nvPr/>
        </p:nvSpPr>
        <p:spPr bwMode="auto">
          <a:xfrm>
            <a:off x="15366623" y="5346478"/>
            <a:ext cx="13764140" cy="1153679"/>
          </a:xfrm>
          <a:prstGeom prst="round2SameRect">
            <a:avLst>
              <a:gd name="adj1" fmla="val 34535"/>
              <a:gd name="adj2" fmla="val 0"/>
            </a:avLst>
          </a:prstGeom>
          <a:solidFill>
            <a:srgbClr val="E41C2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1BDB28-A1FD-C231-BE3B-67D08F1931EE}"/>
              </a:ext>
            </a:extLst>
          </p:cNvPr>
          <p:cNvSpPr txBox="1"/>
          <p:nvPr/>
        </p:nvSpPr>
        <p:spPr bwMode="auto">
          <a:xfrm>
            <a:off x="15821765" y="5615629"/>
            <a:ext cx="14458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40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Title Box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777BD5-EB1C-2552-141F-3C2EE8FA3000}"/>
              </a:ext>
            </a:extLst>
          </p:cNvPr>
          <p:cNvSpPr txBox="1"/>
          <p:nvPr/>
        </p:nvSpPr>
        <p:spPr bwMode="auto">
          <a:xfrm>
            <a:off x="1113414" y="5274470"/>
            <a:ext cx="138105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Abstract -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Num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,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officia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ipis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abo.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Ita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volessum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solupienis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illabore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nimo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blaccullam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aperum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ipsapie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nihicae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lab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ipicidem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eos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volecto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bea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vellit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quodit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dis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num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re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volupta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temossunti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dolupta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cus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exere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etur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, alit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odi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quatia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ium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fuga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.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Itatatur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alit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fuga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.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Ihicaborum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iderspi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squatis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as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aut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rese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voluptat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.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Officid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itatur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si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ipidiss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itatures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nam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,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quam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expe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num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eumquae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rnatur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atus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, que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por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a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simin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ratium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quodiore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,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cusdanda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nectaquis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nonsed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quae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.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Nem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fugiatusdam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, con pa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sandam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is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aut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ate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eum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ad que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soluptatium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fuga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. Et omnia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seritatia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dolorro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rporerum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que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venderum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alis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estissitaqui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nis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nonsero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tendit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molupietur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, nus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eatque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prae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eiciae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nobitatur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aut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 err="1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maximusandis</a:t>
            </a:r>
            <a:r>
              <a:rPr lang="en-GB" sz="2800" dirty="0"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sae verum</a:t>
            </a:r>
            <a:endParaRPr lang="en-CH" sz="2800" dirty="0">
              <a:latin typeface="Calibri Light" panose="020F0302020204030204" pitchFamily="34" charset="0"/>
              <a:ea typeface="Open Sans Light" pitchFamily="2" charset="0"/>
              <a:cs typeface="Calibri Light" panose="020F0302020204030204" pitchFamily="34" charset="0"/>
            </a:endParaRPr>
          </a:p>
        </p:txBody>
      </p:sp>
      <p:sp>
        <p:nvSpPr>
          <p:cNvPr id="12" name="Textfeld 18">
            <a:extLst>
              <a:ext uri="{FF2B5EF4-FFF2-40B4-BE49-F238E27FC236}">
                <a16:creationId xmlns:a16="http://schemas.microsoft.com/office/drawing/2014/main" id="{A34BDA60-5509-728C-4A3E-55018D52CFE4}"/>
              </a:ext>
            </a:extLst>
          </p:cNvPr>
          <p:cNvSpPr txBox="1"/>
          <p:nvPr/>
        </p:nvSpPr>
        <p:spPr bwMode="auto">
          <a:xfrm>
            <a:off x="15428019" y="36994279"/>
            <a:ext cx="7183474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References</a:t>
            </a:r>
          </a:p>
          <a:p>
            <a:pPr marL="427208" indent="-427208">
              <a:buFont typeface="+mj-lt"/>
              <a:buAutoNum type="arabicPeriod"/>
            </a:pPr>
            <a:r>
              <a:rPr lang="en-US" sz="2800" dirty="0" err="1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Froning</a:t>
            </a:r>
            <a:r>
              <a:rPr lang="en-US" sz="2800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US" sz="2800" dirty="0">
                <a:latin typeface="Calibri Light" panose="020F0302020204030204" pitchFamily="34" charset="0"/>
                <a:ea typeface="Open Sans ExtraBold" pitchFamily="2" charset="0"/>
                <a:cs typeface="Calibri Light" panose="020F0302020204030204" pitchFamily="34" charset="0"/>
              </a:rPr>
              <a:t>et al.,</a:t>
            </a:r>
            <a:r>
              <a:rPr lang="en-US" sz="2800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US" sz="2800" dirty="0">
                <a:latin typeface="Calibri Light" panose="020F0302020204030204" pitchFamily="34" charset="0"/>
                <a:ea typeface="Open Sans ExtraBold" pitchFamily="2" charset="0"/>
                <a:cs typeface="Calibri Light" panose="020F0302020204030204" pitchFamily="34" charset="0"/>
              </a:rPr>
              <a:t>Appl. Phys. Lett.</a:t>
            </a:r>
            <a:r>
              <a:rPr lang="en-US" sz="2800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US" sz="2800" b="1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113</a:t>
            </a:r>
            <a:r>
              <a:rPr lang="en-US" sz="2800" dirty="0">
                <a:latin typeface="Calibri Light" panose="020F0302020204030204" pitchFamily="34" charset="0"/>
                <a:ea typeface="Open Sans ExtraBold" pitchFamily="2" charset="0"/>
                <a:cs typeface="Calibri Light" panose="020F0302020204030204" pitchFamily="34" charset="0"/>
              </a:rPr>
              <a:t> </a:t>
            </a:r>
            <a:r>
              <a:rPr lang="en-US" sz="2800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(2018)</a:t>
            </a:r>
            <a:endParaRPr lang="de-CH" sz="2800" dirty="0">
              <a:latin typeface="Calibri Light" panose="020F0302020204030204" pitchFamily="34" charset="0"/>
              <a:ea typeface="Open Sans Light" pitchFamily="2" charset="0"/>
              <a:cs typeface="Calibri Light" panose="020F0302020204030204" pitchFamily="34" charset="0"/>
            </a:endParaRPr>
          </a:p>
          <a:p>
            <a:pPr marL="427208" indent="-427208">
              <a:buFont typeface="+mj-lt"/>
              <a:buAutoNum type="arabicPeriod"/>
            </a:pPr>
            <a:r>
              <a:rPr lang="en-US" sz="2800" dirty="0" err="1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Brauns</a:t>
            </a:r>
            <a:r>
              <a:rPr lang="en-US" sz="2800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US" sz="2800" dirty="0">
                <a:latin typeface="Calibri Light" panose="020F0302020204030204" pitchFamily="34" charset="0"/>
                <a:ea typeface="Open Sans ExtraBold" pitchFamily="2" charset="0"/>
                <a:cs typeface="Calibri Light" panose="020F0302020204030204" pitchFamily="34" charset="0"/>
              </a:rPr>
              <a:t>et al., Phys. Rev. B</a:t>
            </a:r>
            <a:r>
              <a:rPr lang="en-US" sz="2800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US" sz="2800" b="1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94</a:t>
            </a:r>
            <a:r>
              <a:rPr lang="en-US" sz="2800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(2016)</a:t>
            </a:r>
          </a:p>
          <a:p>
            <a:pPr marL="427208" indent="-427208">
              <a:buFont typeface="+mj-lt"/>
              <a:buAutoNum type="arabicPeriod"/>
            </a:pPr>
            <a:r>
              <a:rPr lang="en-US" sz="2800" dirty="0" err="1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Kloeffel</a:t>
            </a:r>
            <a:r>
              <a:rPr lang="en-US" sz="2800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US" sz="2800" dirty="0">
                <a:latin typeface="Calibri Light" panose="020F0302020204030204" pitchFamily="34" charset="0"/>
                <a:ea typeface="Open Sans ExtraBold" pitchFamily="2" charset="0"/>
                <a:cs typeface="Calibri Light" panose="020F0302020204030204" pitchFamily="34" charset="0"/>
              </a:rPr>
              <a:t>et al.</a:t>
            </a:r>
            <a:r>
              <a:rPr lang="en-US" sz="2800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, </a:t>
            </a:r>
            <a:r>
              <a:rPr lang="en-US" sz="2800" dirty="0">
                <a:latin typeface="Calibri Light" panose="020F0302020204030204" pitchFamily="34" charset="0"/>
                <a:ea typeface="Open Sans ExtraBold" pitchFamily="2" charset="0"/>
                <a:cs typeface="Calibri Light" panose="020F0302020204030204" pitchFamily="34" charset="0"/>
              </a:rPr>
              <a:t>Phys. Rev. B</a:t>
            </a:r>
            <a:r>
              <a:rPr lang="en-US" sz="2800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US" sz="2800" b="1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84</a:t>
            </a:r>
            <a:r>
              <a:rPr lang="en-US" sz="2800" dirty="0">
                <a:latin typeface="Calibri Light" panose="020F0302020204030204" pitchFamily="34" charset="0"/>
                <a:ea typeface="Open Sans ExtraBold" pitchFamily="2" charset="0"/>
                <a:cs typeface="Calibri Light" panose="020F0302020204030204" pitchFamily="34" charset="0"/>
              </a:rPr>
              <a:t> </a:t>
            </a:r>
            <a:r>
              <a:rPr lang="en-US" sz="2800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(2011)</a:t>
            </a:r>
          </a:p>
          <a:p>
            <a:pPr marL="427208" indent="-427208">
              <a:buFont typeface="+mj-lt"/>
              <a:buAutoNum type="arabicPeriod"/>
            </a:pPr>
            <a:r>
              <a:rPr lang="en-US" sz="2800" dirty="0" err="1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Kloeffel</a:t>
            </a:r>
            <a:r>
              <a:rPr lang="en-US" sz="2800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US" sz="2800" dirty="0">
                <a:latin typeface="Calibri Light" panose="020F0302020204030204" pitchFamily="34" charset="0"/>
                <a:ea typeface="Open Sans ExtraBold" pitchFamily="2" charset="0"/>
                <a:cs typeface="Calibri Light" panose="020F0302020204030204" pitchFamily="34" charset="0"/>
              </a:rPr>
              <a:t>et al.</a:t>
            </a:r>
            <a:r>
              <a:rPr lang="en-US" sz="2800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, </a:t>
            </a:r>
            <a:r>
              <a:rPr lang="en-US" sz="2800" dirty="0">
                <a:latin typeface="Calibri Light" panose="020F0302020204030204" pitchFamily="34" charset="0"/>
                <a:ea typeface="Open Sans ExtraBold" pitchFamily="2" charset="0"/>
                <a:cs typeface="Calibri Light" panose="020F0302020204030204" pitchFamily="34" charset="0"/>
              </a:rPr>
              <a:t>Phys. Rev. B</a:t>
            </a:r>
            <a:r>
              <a:rPr lang="en-US" sz="2800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US" sz="2800" b="1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97</a:t>
            </a:r>
            <a:r>
              <a:rPr lang="en-US" sz="2800" dirty="0">
                <a:latin typeface="Calibri Light" panose="020F0302020204030204" pitchFamily="34" charset="0"/>
                <a:ea typeface="Open Sans ExtraBold" pitchFamily="2" charset="0"/>
                <a:cs typeface="Calibri Light" panose="020F0302020204030204" pitchFamily="34" charset="0"/>
              </a:rPr>
              <a:t> </a:t>
            </a:r>
            <a:r>
              <a:rPr lang="en-US" sz="2800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(2018)</a:t>
            </a:r>
          </a:p>
          <a:p>
            <a:pPr marL="427208" indent="-427208">
              <a:buFont typeface="+mj-lt"/>
              <a:buAutoNum type="arabicPeriod"/>
            </a:pPr>
            <a:r>
              <a:rPr lang="de-DE" sz="2800" dirty="0" err="1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Conesa-Boj</a:t>
            </a:r>
            <a:r>
              <a:rPr lang="de-DE" sz="2800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de-DE" sz="2800" dirty="0">
                <a:latin typeface="Calibri Light" panose="020F0302020204030204" pitchFamily="34" charset="0"/>
                <a:ea typeface="Open Sans ExtraBold" pitchFamily="2" charset="0"/>
                <a:cs typeface="Calibri Light" panose="020F0302020204030204" pitchFamily="34" charset="0"/>
              </a:rPr>
              <a:t>et al., Nano </a:t>
            </a:r>
            <a:r>
              <a:rPr lang="de-DE" sz="2800" dirty="0" err="1">
                <a:latin typeface="Calibri Light" panose="020F0302020204030204" pitchFamily="34" charset="0"/>
                <a:ea typeface="Open Sans ExtraBold" pitchFamily="2" charset="0"/>
                <a:cs typeface="Calibri Light" panose="020F0302020204030204" pitchFamily="34" charset="0"/>
              </a:rPr>
              <a:t>Lett</a:t>
            </a:r>
            <a:r>
              <a:rPr lang="de-DE" sz="2800" dirty="0">
                <a:latin typeface="Calibri Light" panose="020F0302020204030204" pitchFamily="34" charset="0"/>
                <a:ea typeface="Open Sans ExtraBold" pitchFamily="2" charset="0"/>
                <a:cs typeface="Calibri Light" panose="020F0302020204030204" pitchFamily="34" charset="0"/>
              </a:rPr>
              <a:t>. </a:t>
            </a:r>
            <a:r>
              <a:rPr lang="de-DE" sz="2800" b="1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17</a:t>
            </a:r>
            <a:r>
              <a:rPr lang="de-DE" sz="2800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(2017)</a:t>
            </a:r>
          </a:p>
          <a:p>
            <a:pPr marL="427208" indent="-427208">
              <a:buFont typeface="+mj-lt"/>
              <a:buAutoNum type="arabicPeriod"/>
            </a:pPr>
            <a:r>
              <a:rPr lang="en-US" sz="2800" dirty="0" err="1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Golovach</a:t>
            </a:r>
            <a:r>
              <a:rPr lang="en-US" sz="2800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US" sz="2800" dirty="0">
                <a:latin typeface="Calibri Light" panose="020F0302020204030204" pitchFamily="34" charset="0"/>
                <a:ea typeface="Open Sans ExtraBold" pitchFamily="2" charset="0"/>
                <a:cs typeface="Calibri Light" panose="020F0302020204030204" pitchFamily="34" charset="0"/>
              </a:rPr>
              <a:t>et al.</a:t>
            </a:r>
            <a:r>
              <a:rPr lang="en-US" sz="2800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, </a:t>
            </a:r>
            <a:r>
              <a:rPr lang="en-US" sz="2800" dirty="0">
                <a:latin typeface="Calibri Light" panose="020F0302020204030204" pitchFamily="34" charset="0"/>
                <a:ea typeface="Open Sans ExtraBold" pitchFamily="2" charset="0"/>
                <a:cs typeface="Calibri Light" panose="020F0302020204030204" pitchFamily="34" charset="0"/>
              </a:rPr>
              <a:t>Phys. Rev. B</a:t>
            </a:r>
            <a:r>
              <a:rPr lang="en-US" sz="2800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US" sz="2800" b="1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74</a:t>
            </a:r>
            <a:r>
              <a:rPr lang="en-US" sz="2800" dirty="0">
                <a:latin typeface="Calibri Light" panose="020F0302020204030204" pitchFamily="34" charset="0"/>
                <a:ea typeface="Open Sans ExtraBold" pitchFamily="2" charset="0"/>
                <a:cs typeface="Calibri Light" panose="020F0302020204030204" pitchFamily="34" charset="0"/>
              </a:rPr>
              <a:t> </a:t>
            </a:r>
            <a:r>
              <a:rPr lang="en-US" sz="2800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(2006)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fr-FR" sz="2800" dirty="0" err="1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Maurand</a:t>
            </a:r>
            <a:r>
              <a:rPr lang="fr-FR" sz="2800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en-US" sz="2800" dirty="0">
                <a:latin typeface="Calibri Light" panose="020F0302020204030204" pitchFamily="34" charset="0"/>
                <a:ea typeface="Open Sans ExtraBold" pitchFamily="2" charset="0"/>
                <a:cs typeface="Calibri Light" panose="020F0302020204030204" pitchFamily="34" charset="0"/>
              </a:rPr>
              <a:t>et al.</a:t>
            </a:r>
            <a:r>
              <a:rPr lang="en-US" sz="2800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,</a:t>
            </a:r>
            <a:r>
              <a:rPr lang="fr-FR" sz="2800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Nat. Commun. </a:t>
            </a:r>
            <a:r>
              <a:rPr lang="fr-FR" sz="2800" b="1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7</a:t>
            </a:r>
            <a:r>
              <a:rPr lang="fr-FR" sz="2800" dirty="0">
                <a:latin typeface="Calibri Light" panose="020F0302020204030204" pitchFamily="34" charset="0"/>
                <a:ea typeface="Open Sans ExtraBold" pitchFamily="2" charset="0"/>
                <a:cs typeface="Calibri Light" panose="020F0302020204030204" pitchFamily="34" charset="0"/>
              </a:rPr>
              <a:t> </a:t>
            </a:r>
            <a:r>
              <a:rPr lang="fr-FR" sz="2800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(2016)</a:t>
            </a:r>
            <a:endParaRPr lang="de-CH" sz="2800" dirty="0">
              <a:latin typeface="Calibri Light" panose="020F0302020204030204" pitchFamily="34" charset="0"/>
              <a:ea typeface="Open Sans Light" pitchFamily="2" charset="0"/>
              <a:cs typeface="Calibri Light" panose="020F0302020204030204" pitchFamily="34" charset="0"/>
            </a:endParaRPr>
          </a:p>
          <a:p>
            <a:pPr marL="427208" indent="-427208">
              <a:buFont typeface="+mj-lt"/>
              <a:buAutoNum type="arabicPeriod"/>
            </a:pPr>
            <a:endParaRPr lang="en-US" sz="2500" dirty="0">
              <a:latin typeface="Calibri Light" panose="020F0302020204030204" pitchFamily="34" charset="0"/>
              <a:ea typeface="Open Sans Light" pitchFamily="2" charset="0"/>
              <a:cs typeface="Calibri Light" panose="020F03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77B62B-7C18-2202-12B2-5E65722C3584}"/>
              </a:ext>
            </a:extLst>
          </p:cNvPr>
          <p:cNvSpPr/>
          <p:nvPr/>
        </p:nvSpPr>
        <p:spPr bwMode="auto">
          <a:xfrm>
            <a:off x="22478903" y="37376678"/>
            <a:ext cx="70088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800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8.  </a:t>
            </a:r>
            <a:r>
              <a:rPr lang="de-CH" sz="2800" dirty="0" err="1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Crippa</a:t>
            </a:r>
            <a:r>
              <a:rPr lang="de-CH" sz="2800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de-CH" sz="2800" dirty="0">
                <a:latin typeface="Calibri Light" panose="020F0302020204030204" pitchFamily="34" charset="0"/>
                <a:ea typeface="Open Sans ExtraBold" pitchFamily="2" charset="0"/>
                <a:cs typeface="Calibri Light" panose="020F0302020204030204" pitchFamily="34" charset="0"/>
              </a:rPr>
              <a:t>et al.</a:t>
            </a:r>
            <a:r>
              <a:rPr lang="de-CH" sz="2800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, Phys. Rev. Lett. </a:t>
            </a:r>
            <a:r>
              <a:rPr lang="de-CH" sz="2800" b="1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120</a:t>
            </a:r>
            <a:r>
              <a:rPr lang="de-CH" sz="2800" dirty="0">
                <a:latin typeface="Calibri Light" panose="020F0302020204030204" pitchFamily="34" charset="0"/>
                <a:ea typeface="Open Sans ExtraBold" pitchFamily="2" charset="0"/>
                <a:cs typeface="Calibri Light" panose="020F0302020204030204" pitchFamily="34" charset="0"/>
              </a:rPr>
              <a:t> </a:t>
            </a:r>
            <a:r>
              <a:rPr lang="de-CH" sz="2800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(2018)</a:t>
            </a:r>
            <a:endParaRPr lang="fr-FR" sz="2800" dirty="0">
              <a:latin typeface="Calibri Light" panose="020F0302020204030204" pitchFamily="34" charset="0"/>
              <a:ea typeface="Open Sans Light" pitchFamily="2" charset="0"/>
              <a:cs typeface="Calibri Light" panose="020F0302020204030204" pitchFamily="34" charset="0"/>
            </a:endParaRPr>
          </a:p>
          <a:p>
            <a:pPr marL="457200" indent="-457200">
              <a:buAutoNum type="arabicPeriod" startAt="9"/>
            </a:pPr>
            <a:r>
              <a:rPr lang="fr-FR" sz="2800" dirty="0" err="1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Nowack</a:t>
            </a:r>
            <a:r>
              <a:rPr lang="fr-FR" sz="2800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fr-FR" sz="2800" dirty="0">
                <a:latin typeface="Calibri Light" panose="020F0302020204030204" pitchFamily="34" charset="0"/>
                <a:ea typeface="Open Sans ExtraBold" pitchFamily="2" charset="0"/>
                <a:cs typeface="Calibri Light" panose="020F0302020204030204" pitchFamily="34" charset="0"/>
              </a:rPr>
              <a:t>et al.</a:t>
            </a:r>
            <a:r>
              <a:rPr lang="fr-FR" sz="2800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, Science </a:t>
            </a:r>
            <a:r>
              <a:rPr lang="fr-FR" sz="2800" b="1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318</a:t>
            </a:r>
            <a:r>
              <a:rPr lang="fr-FR" sz="2800" dirty="0">
                <a:latin typeface="Calibri Light" panose="020F0302020204030204" pitchFamily="34" charset="0"/>
                <a:ea typeface="Open Sans ExtraBold" pitchFamily="2" charset="0"/>
                <a:cs typeface="Calibri Light" panose="020F0302020204030204" pitchFamily="34" charset="0"/>
              </a:rPr>
              <a:t> </a:t>
            </a:r>
            <a:r>
              <a:rPr lang="fr-FR" sz="2800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(2007)</a:t>
            </a:r>
          </a:p>
          <a:p>
            <a:pPr marL="457200" indent="-457200">
              <a:buAutoNum type="arabicPeriod" startAt="9"/>
            </a:pPr>
            <a:r>
              <a:rPr lang="de-CH" sz="2800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de-CH" sz="2800" dirty="0" err="1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Froning</a:t>
            </a:r>
            <a:r>
              <a:rPr lang="de-CH" sz="2800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et al., Nature Nano. </a:t>
            </a:r>
            <a:r>
              <a:rPr lang="de-CH" sz="2800" b="1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16</a:t>
            </a:r>
            <a:r>
              <a:rPr lang="de-CH" sz="2800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(2021)</a:t>
            </a:r>
          </a:p>
          <a:p>
            <a:pPr marL="457200" indent="-457200">
              <a:buAutoNum type="arabicPeriod" startAt="9"/>
            </a:pPr>
            <a:r>
              <a:rPr lang="en-GB" sz="28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 Y. Hu et al.,  Nat Nano </a:t>
            </a:r>
            <a:r>
              <a:rPr lang="en-GB" sz="28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7</a:t>
            </a:r>
            <a:r>
              <a:rPr lang="en-GB" sz="28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(2011)</a:t>
            </a:r>
          </a:p>
          <a:p>
            <a:pPr marL="457200" indent="-457200">
              <a:buAutoNum type="arabicPeriod" startAt="9"/>
            </a:pPr>
            <a:r>
              <a:rPr lang="en-GB" sz="28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A. P. Higginbotham et al, Nano Lett </a:t>
            </a:r>
            <a:r>
              <a:rPr lang="en-GB" sz="28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14</a:t>
            </a:r>
            <a:r>
              <a:rPr lang="en-GB" sz="28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Open Sans ExtraBold" pitchFamily="2" charset="0"/>
                <a:cs typeface="Calibri Light" panose="020F0302020204030204" pitchFamily="34" charset="0"/>
              </a:rPr>
              <a:t> </a:t>
            </a:r>
            <a:r>
              <a:rPr lang="en-GB" sz="280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(2014)</a:t>
            </a:r>
            <a:endParaRPr lang="en-US" sz="2800" dirty="0">
              <a:latin typeface="Calibri Light" panose="020F0302020204030204" pitchFamily="34" charset="0"/>
              <a:ea typeface="Open Sans Light" pitchFamily="2" charset="0"/>
              <a:cs typeface="Calibri Light" panose="020F030202020403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227186E-CBA6-D692-AD67-774B9CD94D3B}"/>
              </a:ext>
            </a:extLst>
          </p:cNvPr>
          <p:cNvSpPr/>
          <p:nvPr/>
        </p:nvSpPr>
        <p:spPr bwMode="auto">
          <a:xfrm>
            <a:off x="1154421" y="9305367"/>
            <a:ext cx="13769541" cy="22838266"/>
          </a:xfrm>
          <a:prstGeom prst="roundRect">
            <a:avLst>
              <a:gd name="adj" fmla="val 3106"/>
            </a:avLst>
          </a:prstGeom>
          <a:ln w="38100">
            <a:solidFill>
              <a:srgbClr val="E41C2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Round Same-side Corner of Rectangle 9">
            <a:extLst>
              <a:ext uri="{FF2B5EF4-FFF2-40B4-BE49-F238E27FC236}">
                <a16:creationId xmlns:a16="http://schemas.microsoft.com/office/drawing/2014/main" id="{FB43F905-B7F7-E14F-3A20-7D897ECAE741}"/>
              </a:ext>
            </a:extLst>
          </p:cNvPr>
          <p:cNvSpPr/>
          <p:nvPr/>
        </p:nvSpPr>
        <p:spPr bwMode="auto">
          <a:xfrm>
            <a:off x="1149211" y="9305367"/>
            <a:ext cx="13774752" cy="1153679"/>
          </a:xfrm>
          <a:prstGeom prst="round2SameRect">
            <a:avLst>
              <a:gd name="adj1" fmla="val 35400"/>
              <a:gd name="adj2" fmla="val 0"/>
            </a:avLst>
          </a:prstGeom>
          <a:solidFill>
            <a:srgbClr val="E41C2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375896-A592-5F4E-16CD-131C519F170C}"/>
              </a:ext>
            </a:extLst>
          </p:cNvPr>
          <p:cNvSpPr txBox="1"/>
          <p:nvPr/>
        </p:nvSpPr>
        <p:spPr bwMode="auto">
          <a:xfrm>
            <a:off x="1674491" y="9586644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40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Title Box 1</a:t>
            </a:r>
          </a:p>
        </p:txBody>
      </p:sp>
      <p:sp>
        <p:nvSpPr>
          <p:cNvPr id="20" name="TextBox 97">
            <a:extLst>
              <a:ext uri="{FF2B5EF4-FFF2-40B4-BE49-F238E27FC236}">
                <a16:creationId xmlns:a16="http://schemas.microsoft.com/office/drawing/2014/main" id="{FA76B767-4B22-8D4E-D132-8EE2B49E4738}"/>
              </a:ext>
            </a:extLst>
          </p:cNvPr>
          <p:cNvSpPr txBox="1"/>
          <p:nvPr/>
        </p:nvSpPr>
        <p:spPr bwMode="auto">
          <a:xfrm>
            <a:off x="8177775" y="10974122"/>
            <a:ext cx="614162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CH" sz="2800" b="1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Small </a:t>
            </a:r>
            <a:r>
              <a:rPr lang="fr-CH" sz="2800" b="1" dirty="0" err="1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title</a:t>
            </a:r>
            <a:r>
              <a:rPr lang="fr-CH" sz="2800" b="1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1</a:t>
            </a:r>
            <a:endParaRPr lang="uk-UA" sz="28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Font text: Calibri Light 28pt</a:t>
            </a:r>
          </a:p>
          <a:p>
            <a:pPr marL="342900" indent="-342900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Font small titles: Calibri Bold 28pt</a:t>
            </a:r>
          </a:p>
          <a:p>
            <a:pPr marL="342900" indent="-342900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fr-CH" sz="2800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Font </a:t>
            </a:r>
            <a:r>
              <a:rPr lang="fr-CH" sz="2800" dirty="0" err="1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title</a:t>
            </a:r>
            <a:r>
              <a:rPr lang="fr-CH" sz="2800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boxes: Poppins 40pt, font main </a:t>
            </a:r>
            <a:r>
              <a:rPr lang="fr-CH" sz="2800" dirty="0" err="1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title</a:t>
            </a:r>
            <a:r>
              <a:rPr lang="fr-CH" sz="2800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: Poppins 80pt, font </a:t>
            </a:r>
            <a:r>
              <a:rPr lang="fr-CH" sz="2800" dirty="0" err="1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authors</a:t>
            </a:r>
            <a:r>
              <a:rPr lang="fr-CH" sz="2800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: </a:t>
            </a:r>
            <a:r>
              <a:rPr lang="fr-CH" sz="2800" dirty="0" err="1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poppins</a:t>
            </a:r>
            <a:r>
              <a:rPr lang="fr-CH" sz="2800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40pt</a:t>
            </a:r>
            <a:endParaRPr lang="en-US" sz="2800" dirty="0">
              <a:latin typeface="Calibri Light" panose="020F0302020204030204" pitchFamily="34" charset="0"/>
              <a:ea typeface="Open Sans Light" pitchFamily="2" charset="0"/>
              <a:cs typeface="Calibri Light" panose="020F030202020403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fr-CH" sz="2800" dirty="0" err="1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Color</a:t>
            </a:r>
            <a:r>
              <a:rPr lang="fr-CH" sz="2800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: SPIN </a:t>
            </a:r>
            <a:r>
              <a:rPr lang="fr-CH" sz="2800" dirty="0" err="1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red</a:t>
            </a:r>
            <a:r>
              <a:rPr lang="fr-CH" sz="2800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#E41C24</a:t>
            </a:r>
          </a:p>
          <a:p>
            <a:pPr marL="342900" indent="-342900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fr-CH" sz="2800" dirty="0" err="1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Please</a:t>
            </a:r>
            <a:r>
              <a:rPr lang="fr-CH" sz="2800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fr-CH" sz="2800" dirty="0" err="1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make</a:t>
            </a:r>
            <a:r>
              <a:rPr lang="fr-CH" sz="2800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sure to </a:t>
            </a:r>
            <a:r>
              <a:rPr lang="fr-CH" sz="2800" dirty="0" err="1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keep</a:t>
            </a:r>
            <a:r>
              <a:rPr lang="fr-CH" sz="2800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the fonts and </a:t>
            </a:r>
            <a:r>
              <a:rPr lang="fr-CH" sz="2800" dirty="0" err="1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appearance</a:t>
            </a:r>
            <a:r>
              <a:rPr lang="fr-CH" sz="2800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</a:t>
            </a:r>
            <a:r>
              <a:rPr lang="fr-CH" sz="2800" dirty="0" err="1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according</a:t>
            </a:r>
            <a:r>
              <a:rPr lang="fr-CH" sz="2800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 to the </a:t>
            </a:r>
            <a:r>
              <a:rPr lang="fr-CH" sz="2800" dirty="0" err="1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template</a:t>
            </a:r>
            <a:endParaRPr lang="en-US" sz="2800" dirty="0">
              <a:latin typeface="Calibri Light" panose="020F0302020204030204" pitchFamily="34" charset="0"/>
              <a:ea typeface="Open Sans Light" pitchFamily="2" charset="0"/>
              <a:cs typeface="Calibri Light" panose="020F0302020204030204" pitchFamily="34" charset="0"/>
            </a:endParaRPr>
          </a:p>
        </p:txBody>
      </p:sp>
      <p:sp>
        <p:nvSpPr>
          <p:cNvPr id="28" name="Textfeld 50">
            <a:extLst>
              <a:ext uri="{FF2B5EF4-FFF2-40B4-BE49-F238E27FC236}">
                <a16:creationId xmlns:a16="http://schemas.microsoft.com/office/drawing/2014/main" id="{5EC09B2B-9817-929F-BA1F-A04B20E98169}"/>
              </a:ext>
            </a:extLst>
          </p:cNvPr>
          <p:cNvSpPr txBox="1"/>
          <p:nvPr/>
        </p:nvSpPr>
        <p:spPr bwMode="auto">
          <a:xfrm>
            <a:off x="1790012" y="16651734"/>
            <a:ext cx="2879953" cy="3726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de-DE" sz="2800" b="1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Small title 2</a:t>
            </a:r>
          </a:p>
          <a:p>
            <a:pPr>
              <a:lnSpc>
                <a:spcPts val="2200"/>
              </a:lnSpc>
            </a:pPr>
            <a:endParaRPr lang="de-DE" sz="28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08939250-6AC3-2EAE-AC9A-FA310A57956E}"/>
              </a:ext>
            </a:extLst>
          </p:cNvPr>
          <p:cNvSpPr/>
          <p:nvPr/>
        </p:nvSpPr>
        <p:spPr bwMode="auto">
          <a:xfrm>
            <a:off x="1159823" y="32713575"/>
            <a:ext cx="13764140" cy="7628792"/>
          </a:xfrm>
          <a:prstGeom prst="roundRect">
            <a:avLst>
              <a:gd name="adj" fmla="val 5421"/>
            </a:avLst>
          </a:prstGeom>
          <a:ln w="38100">
            <a:solidFill>
              <a:srgbClr val="E41C2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8" name="Round Same-side Corner of Rectangle 57">
            <a:extLst>
              <a:ext uri="{FF2B5EF4-FFF2-40B4-BE49-F238E27FC236}">
                <a16:creationId xmlns:a16="http://schemas.microsoft.com/office/drawing/2014/main" id="{EDF79F8D-F93A-112D-3E36-309B80A2A845}"/>
              </a:ext>
            </a:extLst>
          </p:cNvPr>
          <p:cNvSpPr/>
          <p:nvPr/>
        </p:nvSpPr>
        <p:spPr bwMode="auto">
          <a:xfrm>
            <a:off x="1159823" y="32565502"/>
            <a:ext cx="13764140" cy="1080120"/>
          </a:xfrm>
          <a:prstGeom prst="round2SameRect">
            <a:avLst>
              <a:gd name="adj1" fmla="val 37232"/>
              <a:gd name="adj2" fmla="val 0"/>
            </a:avLst>
          </a:prstGeom>
          <a:solidFill>
            <a:srgbClr val="E41C2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6270FEF-E677-DEF6-2C1B-89AF5DCABD6B}"/>
              </a:ext>
            </a:extLst>
          </p:cNvPr>
          <p:cNvSpPr txBox="1"/>
          <p:nvPr/>
        </p:nvSpPr>
        <p:spPr bwMode="auto">
          <a:xfrm>
            <a:off x="1674491" y="32781526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40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Title Box 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BB7B06A-6BD7-2E18-AFD0-BE6FDDBB1619}"/>
              </a:ext>
            </a:extLst>
          </p:cNvPr>
          <p:cNvSpPr txBox="1"/>
          <p:nvPr/>
        </p:nvSpPr>
        <p:spPr bwMode="auto">
          <a:xfrm>
            <a:off x="1674491" y="20773260"/>
            <a:ext cx="437382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chemeClr val="tx1"/>
              </a:buClr>
            </a:pPr>
            <a:r>
              <a:rPr lang="en-US" sz="2500" i="1" dirty="0">
                <a:latin typeface="Calibri Light" panose="020F0302020204030204" pitchFamily="34" charset="0"/>
                <a:ea typeface="Open Sans Light" pitchFamily="2" charset="0"/>
                <a:cs typeface="Calibri Light" panose="020F0302020204030204" pitchFamily="34" charset="0"/>
              </a:rPr>
              <a:t>Figure caption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21C908B-8CC7-3CDD-C61C-7C68423051E8}"/>
              </a:ext>
            </a:extLst>
          </p:cNvPr>
          <p:cNvSpPr/>
          <p:nvPr/>
        </p:nvSpPr>
        <p:spPr bwMode="auto">
          <a:xfrm>
            <a:off x="1746250" y="11179126"/>
            <a:ext cx="5829669" cy="485393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2C4FEA5-A6D0-3D35-86D0-F0795DD7B07A}"/>
              </a:ext>
            </a:extLst>
          </p:cNvPr>
          <p:cNvSpPr/>
          <p:nvPr/>
        </p:nvSpPr>
        <p:spPr bwMode="auto">
          <a:xfrm>
            <a:off x="1762682" y="17217011"/>
            <a:ext cx="4664338" cy="337290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A35B037-2003-D07F-3D91-490A9A0F4D66}"/>
              </a:ext>
            </a:extLst>
          </p:cNvPr>
          <p:cNvSpPr/>
          <p:nvPr/>
        </p:nvSpPr>
        <p:spPr bwMode="auto">
          <a:xfrm>
            <a:off x="6880068" y="17239931"/>
            <a:ext cx="4664338" cy="337290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6730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17766</TotalTime>
  <Words>370</Words>
  <Application>Microsoft Macintosh PowerPoint</Application>
  <DocSecurity>0</DocSecurity>
  <PresentationFormat>Custom</PresentationFormat>
  <Paragraphs>31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Calibri</vt:lpstr>
      <vt:lpstr>Poppins Light</vt:lpstr>
      <vt:lpstr>Wingdings</vt:lpstr>
      <vt:lpstr>Calibri Light</vt:lpstr>
      <vt:lpstr>Arial</vt:lpstr>
      <vt:lpstr>Poppins</vt:lpstr>
      <vt:lpstr>Office-Design</vt:lpstr>
      <vt:lpstr>Custom Design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Ilona Blatter</dc:creator>
  <cp:keywords/>
  <dc:description/>
  <cp:lastModifiedBy>Marie Le Dantec</cp:lastModifiedBy>
  <cp:revision>360</cp:revision>
  <dcterms:created xsi:type="dcterms:W3CDTF">2011-11-23T10:09:57Z</dcterms:created>
  <dcterms:modified xsi:type="dcterms:W3CDTF">2023-06-05T06:48:32Z</dcterms:modified>
  <cp:category/>
  <dc:identifier/>
  <cp:contentStatus/>
  <dc:language/>
  <cp:version/>
</cp:coreProperties>
</file>